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56" r:id="rId4"/>
    <p:sldId id="258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4354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01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5945275-4B6D-47A6-8C7B-6FEAA740C088}" type="datetimeFigureOut">
              <a:rPr lang="ru-RU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B6E2C55-A0F2-4694-B483-3BE117369A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687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820F95-1D24-42FB-9F65-0EF1FDE82F0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1B2F5-3D69-447D-A4B1-E2DF007B3007}" type="datetimeFigureOut">
              <a:rPr lang="ru-RU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009F6-DACF-42D2-AF8A-94888D6497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62896-C1CA-4A6A-9C2F-206FF610C10B}" type="datetimeFigureOut">
              <a:rPr lang="ru-RU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C6F83-E672-431D-A51A-A98068441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A1E3-2481-4D96-969D-E8A7F584FBE4}" type="datetimeFigureOut">
              <a:rPr lang="ru-RU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B02C6-F2A7-4359-B625-2A51B1199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317F7-7F11-43BB-8D00-983FE725C24C}" type="datetimeFigureOut">
              <a:rPr lang="ru-RU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D1E25-F2B4-4900-9035-7593427B2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A298F-4544-4E02-8A96-C3882B0C3D2A}" type="datetimeFigureOut">
              <a:rPr lang="ru-RU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2500A-4F3A-44E8-805F-E1F79B2AE3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F17ED-7450-4F80-A128-DD531163A44C}" type="datetimeFigureOut">
              <a:rPr lang="ru-RU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14471-AACE-4E0E-A1DD-F00C3511A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7BF50-158F-4692-9BAC-F3529700C2F8}" type="datetimeFigureOut">
              <a:rPr lang="ru-RU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9424C-CE3A-4241-B178-307864B623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6F911-5513-4E2D-9FA4-67CFE31654A2}" type="datetimeFigureOut">
              <a:rPr lang="ru-RU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98375-BEB3-4615-926E-DB29E2BD9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F7DA7-497E-4227-A3B4-5FCD7646D33F}" type="datetimeFigureOut">
              <a:rPr lang="ru-RU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9454F-C043-4F07-86A4-6785F4F4C8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D1789-62B7-4516-B3C4-EAAA4A92184A}" type="datetimeFigureOut">
              <a:rPr lang="ru-RU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2AA96-13CB-41B9-B810-959C0BE4F7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45D35-F78C-41AD-867A-D70611A74DB6}" type="datetimeFigureOut">
              <a:rPr lang="ru-RU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CD3EB-F5A0-4377-8FA3-8C56B83B3B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493FAB-0996-4EE5-8E74-A4505AD2EDCE}" type="datetimeFigureOut">
              <a:rPr lang="ru-RU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DE6B4E-5763-4809-BA21-5A356FD20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gif"/><Relationship Id="rId4" Type="http://schemas.openxmlformats.org/officeDocument/2006/relationships/image" Target="../media/image2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latinaish.files.wordpress.com/2011/03/robin.gif" TargetMode="External"/><Relationship Id="rId3" Type="http://schemas.openxmlformats.org/officeDocument/2006/relationships/hyperlink" Target="http://dlm4.meta.ua/pic/0/9/63/J8VSh726se.png" TargetMode="External"/><Relationship Id="rId7" Type="http://schemas.openxmlformats.org/officeDocument/2006/relationships/hyperlink" Target="http://www.clker.com/cliparts/N/e/G/6/2/m/bird-hi.png" TargetMode="External"/><Relationship Id="rId2" Type="http://schemas.openxmlformats.org/officeDocument/2006/relationships/hyperlink" Target="http://ollforkids.ru/uploads/posts/2013-04/1365307668_13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ker.com/cliparts/2/e/c/1/1338759819101833965birds-flying-silhouette-clip-art%20(1).jpg" TargetMode="External"/><Relationship Id="rId11" Type="http://schemas.openxmlformats.org/officeDocument/2006/relationships/image" Target="../media/image13.jpeg"/><Relationship Id="rId5" Type="http://schemas.openxmlformats.org/officeDocument/2006/relationships/hyperlink" Target="http://www.travsbor.ru/enc_img/image7_7.jpg" TargetMode="External"/><Relationship Id="rId10" Type="http://schemas.openxmlformats.org/officeDocument/2006/relationships/image" Target="../media/image12.jpeg"/><Relationship Id="rId4" Type="http://schemas.openxmlformats.org/officeDocument/2006/relationships/hyperlink" Target="http://s56.radikal.ru/i154/1107/2a/7ea878ba789bt.jpg" TargetMode="External"/><Relationship Id="rId9" Type="http://schemas.openxmlformats.org/officeDocument/2006/relationships/hyperlink" Target="http://www.lenagold.ru/fon/clipart/b/bant/zel/bant60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1052736"/>
            <a:ext cx="7056784" cy="47525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sysDot"/>
            <a:beve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7" name="Рисунок 1" descr="1365307668_1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6238" y="3573463"/>
            <a:ext cx="3527425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2988" y="1196975"/>
            <a:ext cx="6985000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Игра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 «Найди 10 отличий»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К.И. Чуковский «Айболит»</a:t>
            </a: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532813" y="6381750"/>
            <a:ext cx="503237" cy="360363"/>
          </a:xfrm>
          <a:prstGeom prst="actionButtonForwardNext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Управляющая кнопка: документ 9">
            <a:hlinkClick r:id="" action="ppaction://hlinkshowjump?jump=lastslide" highlightClick="1"/>
          </p:cNvPr>
          <p:cNvSpPr/>
          <p:nvPr/>
        </p:nvSpPr>
        <p:spPr>
          <a:xfrm>
            <a:off x="179388" y="188913"/>
            <a:ext cx="431800" cy="576262"/>
          </a:xfrm>
          <a:prstGeom prst="actionButtonDocument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052736"/>
            <a:ext cx="7056784" cy="47525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sysDot"/>
            <a:beve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905"/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32138" y="1125538"/>
            <a:ext cx="2865437" cy="706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Дорогой друг!</a:t>
            </a:r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103" name="Прямоугольник 4"/>
          <p:cNvSpPr>
            <a:spLocks noChangeArrowheads="1"/>
          </p:cNvSpPr>
          <p:nvPr/>
        </p:nvSpPr>
        <p:spPr bwMode="auto">
          <a:xfrm>
            <a:off x="1187450" y="2060575"/>
            <a:ext cx="6769100" cy="1570038"/>
          </a:xfrm>
          <a:prstGeom prst="rect">
            <a:avLst/>
          </a:prstGeom>
          <a:solidFill>
            <a:schemeClr val="bg1"/>
          </a:solidFill>
          <a:ln w="38100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Monotype Corsiva" pitchFamily="66" charset="0"/>
              </a:rPr>
              <a:t>Сравни две картинки и найди 10 отличий. </a:t>
            </a:r>
          </a:p>
          <a:p>
            <a:pPr algn="ctr"/>
            <a:r>
              <a:rPr lang="ru-RU" sz="3200" b="1">
                <a:latin typeface="Monotype Corsiva" pitchFamily="66" charset="0"/>
              </a:rPr>
              <a:t>На первой картинке кликни по той детали, которой нет на второй картинке.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27313" y="3573463"/>
            <a:ext cx="38163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Желаю удачи!</a:t>
            </a:r>
          </a:p>
        </p:txBody>
      </p:sp>
      <p:sp>
        <p:nvSpPr>
          <p:cNvPr id="7" name="Пятно 1 6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2987675" y="4292600"/>
            <a:ext cx="3168650" cy="1296988"/>
          </a:xfrm>
          <a:prstGeom prst="irregularSeal1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СТАРТ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65307668_13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260648"/>
            <a:ext cx="4748995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 descr="1365307668_13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3501008"/>
            <a:ext cx="4748995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124" name="AutoShape 2" descr="http://i054.radikal.ru/1009/80/7d3fe984f8ee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9" name="Рисунок 8" descr="J8VSh726se.jpg"/>
          <p:cNvPicPr>
            <a:picLocks noChangeAspect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404664"/>
            <a:ext cx="864096" cy="675201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10" name="Рисунок 9" descr="J8VSh726se.jpg"/>
          <p:cNvPicPr>
            <a:picLocks noChangeAspect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3645024"/>
            <a:ext cx="864096" cy="675201"/>
          </a:xfrm>
          <a:prstGeom prst="rect">
            <a:avLst/>
          </a:prstGeom>
          <a:effectLst>
            <a:softEdge rad="12700"/>
          </a:effectLst>
        </p:spPr>
      </p:pic>
      <p:sp useBgFill="1">
        <p:nvSpPr>
          <p:cNvPr id="5127" name="TextBox 10"/>
          <p:cNvSpPr txBox="1">
            <a:spLocks noChangeArrowheads="1"/>
          </p:cNvSpPr>
          <p:nvPr/>
        </p:nvSpPr>
        <p:spPr bwMode="auto">
          <a:xfrm>
            <a:off x="5867400" y="1341438"/>
            <a:ext cx="792163" cy="3683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292080" y="0"/>
            <a:ext cx="792088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1</a:t>
            </a:r>
          </a:p>
        </p:txBody>
      </p:sp>
      <p:pic>
        <p:nvPicPr>
          <p:cNvPr id="14" name="Рисунок 13" descr="7ea878ba789bt.jpg"/>
          <p:cNvPicPr>
            <a:picLocks noChangeAspect="1"/>
          </p:cNvPicPr>
          <p:nvPr/>
        </p:nvPicPr>
        <p:blipFill>
          <a:blip r:embed="rId6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59832" y="2420888"/>
            <a:ext cx="648072" cy="686648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5" name="Рисунок 14" descr="7ea878ba789bt.jpg"/>
          <p:cNvPicPr>
            <a:picLocks noChangeAspect="1"/>
          </p:cNvPicPr>
          <p:nvPr/>
        </p:nvPicPr>
        <p:blipFill>
          <a:blip r:embed="rId6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59832" y="5661248"/>
            <a:ext cx="648072" cy="686648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16" name="Прямоугольник 15"/>
          <p:cNvSpPr/>
          <p:nvPr/>
        </p:nvSpPr>
        <p:spPr>
          <a:xfrm>
            <a:off x="6660232" y="0"/>
            <a:ext cx="792088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2</a:t>
            </a:r>
          </a:p>
        </p:txBody>
      </p:sp>
      <p:pic>
        <p:nvPicPr>
          <p:cNvPr id="17" name="Рисунок 16" descr="image7_7.jpg"/>
          <p:cNvPicPr>
            <a:picLocks noChangeAspect="1"/>
          </p:cNvPicPr>
          <p:nvPr/>
        </p:nvPicPr>
        <p:blipFill>
          <a:blip r:embed="rId7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4572000" y="2420888"/>
            <a:ext cx="360040" cy="714425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8" name="Рисунок 17" descr="image7_7.jpg"/>
          <p:cNvPicPr>
            <a:picLocks noChangeAspect="1"/>
          </p:cNvPicPr>
          <p:nvPr/>
        </p:nvPicPr>
        <p:blipFill>
          <a:blip r:embed="rId7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4572000" y="5661248"/>
            <a:ext cx="360040" cy="714425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19" name="Прямоугольник 18"/>
          <p:cNvSpPr/>
          <p:nvPr/>
        </p:nvSpPr>
        <p:spPr>
          <a:xfrm>
            <a:off x="8028384" y="0"/>
            <a:ext cx="792088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3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 rot="376213">
            <a:off x="2484438" y="981075"/>
            <a:ext cx="752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Calibri" pitchFamily="34" charset="0"/>
              </a:rPr>
              <a:t>Срочно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 rot="376213">
            <a:off x="2498725" y="4260850"/>
            <a:ext cx="754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Calibri" pitchFamily="34" charset="0"/>
              </a:rPr>
              <a:t>Срочно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012160" y="1556792"/>
            <a:ext cx="792088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4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3492500" y="476250"/>
            <a:ext cx="1079500" cy="360363"/>
            <a:chOff x="3491880" y="476672"/>
            <a:chExt cx="1080120" cy="360040"/>
          </a:xfrm>
        </p:grpSpPr>
        <p:sp>
          <p:nvSpPr>
            <p:cNvPr id="23" name="Облако 22"/>
            <p:cNvSpPr/>
            <p:nvPr/>
          </p:nvSpPr>
          <p:spPr>
            <a:xfrm>
              <a:off x="3491880" y="476672"/>
              <a:ext cx="432048" cy="215706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блако 23"/>
            <p:cNvSpPr/>
            <p:nvPr/>
          </p:nvSpPr>
          <p:spPr>
            <a:xfrm>
              <a:off x="4139952" y="621006"/>
              <a:ext cx="432048" cy="215706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" name="Группа 25"/>
          <p:cNvGrpSpPr>
            <a:grpSpLocks/>
          </p:cNvGrpSpPr>
          <p:nvPr/>
        </p:nvGrpSpPr>
        <p:grpSpPr bwMode="auto">
          <a:xfrm>
            <a:off x="3563938" y="3716338"/>
            <a:ext cx="1079500" cy="360362"/>
            <a:chOff x="3491880" y="476672"/>
            <a:chExt cx="1080120" cy="360040"/>
          </a:xfrm>
        </p:grpSpPr>
        <p:sp>
          <p:nvSpPr>
            <p:cNvPr id="27" name="Облако 26"/>
            <p:cNvSpPr/>
            <p:nvPr/>
          </p:nvSpPr>
          <p:spPr>
            <a:xfrm>
              <a:off x="3491880" y="476672"/>
              <a:ext cx="432048" cy="215707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Облако 27"/>
            <p:cNvSpPr/>
            <p:nvPr/>
          </p:nvSpPr>
          <p:spPr>
            <a:xfrm>
              <a:off x="4139952" y="621005"/>
              <a:ext cx="432048" cy="215707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7452320" y="1556792"/>
            <a:ext cx="792088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5</a:t>
            </a:r>
          </a:p>
        </p:txBody>
      </p:sp>
      <p:pic>
        <p:nvPicPr>
          <p:cNvPr id="30" name="Рисунок 29" descr="1338759819101833965birds-flying-silhouette-clip-art (1).jpg"/>
          <p:cNvPicPr>
            <a:picLocks noChangeAspect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27984" y="1052736"/>
            <a:ext cx="406133" cy="360040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31" name="Рисунок 30" descr="1338759819101833965birds-flying-silhouette-clip-art (1).jpg"/>
          <p:cNvPicPr>
            <a:picLocks noChangeAspect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27984" y="4293096"/>
            <a:ext cx="406133" cy="360040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32" name="Прямоугольник 31"/>
          <p:cNvSpPr/>
          <p:nvPr/>
        </p:nvSpPr>
        <p:spPr>
          <a:xfrm>
            <a:off x="5220072" y="3140968"/>
            <a:ext cx="792088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6</a:t>
            </a:r>
          </a:p>
        </p:txBody>
      </p:sp>
      <p:pic>
        <p:nvPicPr>
          <p:cNvPr id="33" name="Рисунок 32" descr="bird-hi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11560" y="1340768"/>
            <a:ext cx="360040" cy="375042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34" name="Рисунок 33" descr="bird-hi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11560" y="4581128"/>
            <a:ext cx="360040" cy="375042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35" name="Прямоугольник 34"/>
          <p:cNvSpPr/>
          <p:nvPr/>
        </p:nvSpPr>
        <p:spPr>
          <a:xfrm>
            <a:off x="6588224" y="3140968"/>
            <a:ext cx="792088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7</a:t>
            </a:r>
          </a:p>
        </p:txBody>
      </p:sp>
      <p:sp>
        <p:nvSpPr>
          <p:cNvPr id="36" name="Овал 35"/>
          <p:cNvSpPr/>
          <p:nvPr/>
        </p:nvSpPr>
        <p:spPr>
          <a:xfrm>
            <a:off x="4067944" y="2780928"/>
            <a:ext cx="216024" cy="21602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4067944" y="6021288"/>
            <a:ext cx="216024" cy="21602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7956376" y="3140968"/>
            <a:ext cx="792088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8</a:t>
            </a:r>
          </a:p>
        </p:txBody>
      </p:sp>
      <p:pic>
        <p:nvPicPr>
          <p:cNvPr id="40" name="Рисунок 39" descr="robin.gif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899592" y="1772816"/>
            <a:ext cx="464840" cy="359089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41" name="Рисунок 40" descr="robin.gif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899592" y="5013176"/>
            <a:ext cx="464840" cy="359089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42" name="Прямоугольник 41"/>
          <p:cNvSpPr/>
          <p:nvPr/>
        </p:nvSpPr>
        <p:spPr>
          <a:xfrm>
            <a:off x="5868144" y="4509120"/>
            <a:ext cx="792088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9</a:t>
            </a:r>
          </a:p>
        </p:txBody>
      </p:sp>
      <p:pic>
        <p:nvPicPr>
          <p:cNvPr id="43" name="Рисунок 42" descr="bant60.jpg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71800" y="2780928"/>
            <a:ext cx="320036" cy="288032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44" name="Рисунок 43" descr="bant60.jpg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835696" y="2852936"/>
            <a:ext cx="320036" cy="288032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45" name="Рисунок 44" descr="bant60.jpg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835696" y="6093296"/>
            <a:ext cx="320036" cy="288032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46" name="Рисунок 45" descr="bant60.jpg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71800" y="6021288"/>
            <a:ext cx="320036" cy="288032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47" name="Прямоугольник 46"/>
          <p:cNvSpPr/>
          <p:nvPr/>
        </p:nvSpPr>
        <p:spPr>
          <a:xfrm>
            <a:off x="7020272" y="4509120"/>
            <a:ext cx="1763688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10</a:t>
            </a:r>
          </a:p>
        </p:txBody>
      </p:sp>
      <p:sp>
        <p:nvSpPr>
          <p:cNvPr id="49" name="Управляющая кнопка: настраиваемая 48">
            <a:hlinkClick r:id="" action="ppaction://hlinkshowjump?jump=endshow" highlightClick="1"/>
          </p:cNvPr>
          <p:cNvSpPr/>
          <p:nvPr/>
        </p:nvSpPr>
        <p:spPr>
          <a:xfrm>
            <a:off x="7858148" y="6357958"/>
            <a:ext cx="1150937" cy="360362"/>
          </a:xfrm>
          <a:prstGeom prst="actionButtonBlank">
            <a:avLst/>
          </a:prstGeom>
          <a:blipFill>
            <a:blip r:embed="rId12" cstate="print"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052736"/>
            <a:ext cx="7056784" cy="47525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sysDot"/>
            <a:beve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981075"/>
            <a:ext cx="6335713" cy="6477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Используемые источники:</a:t>
            </a:r>
          </a:p>
        </p:txBody>
      </p:sp>
      <p:sp>
        <p:nvSpPr>
          <p:cNvPr id="6151" name="Содержимое 2"/>
          <p:cNvSpPr>
            <a:spLocks noGrp="1"/>
          </p:cNvSpPr>
          <p:nvPr>
            <p:ph idx="1"/>
          </p:nvPr>
        </p:nvSpPr>
        <p:spPr>
          <a:xfrm>
            <a:off x="1042988" y="1628775"/>
            <a:ext cx="7058025" cy="44973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800" dirty="0" smtClean="0"/>
              <a:t>Иллюстрация </a:t>
            </a:r>
            <a:r>
              <a:rPr lang="en-US" sz="1800" dirty="0" smtClean="0">
                <a:hlinkClick r:id="rId2"/>
              </a:rPr>
              <a:t>http://ollforkids.ru/uploads/posts/2013-04/1365307668_13.jpg</a:t>
            </a:r>
            <a:endParaRPr lang="ru-RU" sz="1800" dirty="0" smtClean="0"/>
          </a:p>
          <a:p>
            <a:pPr>
              <a:buFont typeface="Arial" charset="0"/>
              <a:buNone/>
            </a:pPr>
            <a:r>
              <a:rPr lang="ru-RU" sz="1800" dirty="0" smtClean="0"/>
              <a:t>Солнышко </a:t>
            </a:r>
            <a:r>
              <a:rPr lang="en-US" sz="1800" dirty="0" smtClean="0">
                <a:hlinkClick r:id="rId3"/>
              </a:rPr>
              <a:t>http://dlm4.meta.ua/pic/0/9/63/J8VSh726se.png</a:t>
            </a:r>
            <a:endParaRPr lang="ru-RU" sz="1800" dirty="0" smtClean="0"/>
          </a:p>
          <a:p>
            <a:pPr>
              <a:buFont typeface="Arial" charset="0"/>
              <a:buNone/>
            </a:pPr>
            <a:r>
              <a:rPr lang="ru-RU" sz="1800" dirty="0" smtClean="0"/>
              <a:t>Ромашки </a:t>
            </a:r>
            <a:r>
              <a:rPr lang="en-US" sz="1800" dirty="0" smtClean="0">
                <a:hlinkClick r:id="rId4"/>
              </a:rPr>
              <a:t>http://s56.radikal.ru/i154/1107/2a/7ea878ba789bt.jpg</a:t>
            </a:r>
            <a:endParaRPr lang="ru-RU" sz="1800" dirty="0" smtClean="0"/>
          </a:p>
          <a:p>
            <a:pPr>
              <a:buFont typeface="Arial" charset="0"/>
              <a:buNone/>
            </a:pPr>
            <a:r>
              <a:rPr lang="ru-RU" sz="1800" dirty="0" smtClean="0"/>
              <a:t>Цветы </a:t>
            </a:r>
            <a:r>
              <a:rPr lang="en-US" sz="1800" dirty="0" smtClean="0">
                <a:hlinkClick r:id="rId5"/>
              </a:rPr>
              <a:t>http://www.travsbor.ru/enc_img/image7_7.jpg</a:t>
            </a:r>
            <a:endParaRPr lang="ru-RU" sz="1800" dirty="0" smtClean="0"/>
          </a:p>
          <a:p>
            <a:pPr>
              <a:buFont typeface="Arial" charset="0"/>
              <a:buNone/>
            </a:pPr>
            <a:r>
              <a:rPr lang="ru-RU" sz="1800" dirty="0" smtClean="0"/>
              <a:t>Птицы </a:t>
            </a:r>
            <a:r>
              <a:rPr lang="en-US" sz="1800" dirty="0" smtClean="0">
                <a:hlinkClick r:id="rId6"/>
              </a:rPr>
              <a:t>http://www.clker.com/cliparts/2/e/c/1/1338759819101833965birds-flying-silhouette-clip-art%20(1).jpg</a:t>
            </a:r>
            <a:endParaRPr lang="ru-RU" sz="1800" dirty="0" smtClean="0"/>
          </a:p>
          <a:p>
            <a:pPr>
              <a:buFont typeface="Arial" charset="0"/>
              <a:buNone/>
            </a:pPr>
            <a:r>
              <a:rPr lang="ru-RU" sz="1800" dirty="0" smtClean="0"/>
              <a:t>Птица </a:t>
            </a:r>
            <a:r>
              <a:rPr lang="en-US" sz="1800" dirty="0" smtClean="0">
                <a:hlinkClick r:id="rId7"/>
              </a:rPr>
              <a:t>http://www.clker.com/cliparts/N/e/G/6/2/m/bird-hi.png</a:t>
            </a:r>
            <a:endParaRPr lang="ru-RU" sz="1800" dirty="0" smtClean="0"/>
          </a:p>
          <a:p>
            <a:pPr>
              <a:buFont typeface="Arial" charset="0"/>
              <a:buNone/>
            </a:pPr>
            <a:r>
              <a:rPr lang="ru-RU" sz="1800" dirty="0" smtClean="0"/>
              <a:t>Птица 1 </a:t>
            </a:r>
            <a:r>
              <a:rPr lang="en-US" sz="1800" dirty="0" smtClean="0">
                <a:hlinkClick r:id="rId8"/>
              </a:rPr>
              <a:t>http://latinaish.files.wordpress.com/2011/03/robin.gif</a:t>
            </a:r>
            <a:endParaRPr lang="ru-RU" sz="1800" dirty="0" smtClean="0"/>
          </a:p>
          <a:p>
            <a:pPr>
              <a:buFont typeface="Arial" charset="0"/>
              <a:buNone/>
            </a:pPr>
            <a:r>
              <a:rPr lang="ru-RU" sz="1800" dirty="0" smtClean="0"/>
              <a:t>Бант </a:t>
            </a:r>
            <a:r>
              <a:rPr lang="en-US" sz="1800" dirty="0" smtClean="0">
                <a:hlinkClick r:id="rId9"/>
              </a:rPr>
              <a:t>http://www.lenagold.ru/fon/clipart/b/bant/zel/bant60.jpg</a:t>
            </a:r>
            <a:endParaRPr lang="ru-RU" sz="1800" dirty="0" smtClean="0"/>
          </a:p>
        </p:txBody>
      </p:sp>
      <p:sp>
        <p:nvSpPr>
          <p:cNvPr id="4" name="Управляющая кнопка: настраиваемая 3">
            <a:hlinkClick r:id="" action="ppaction://hlinkshowjump?jump=endshow" highlightClick="1"/>
          </p:cNvPr>
          <p:cNvSpPr/>
          <p:nvPr/>
        </p:nvSpPr>
        <p:spPr>
          <a:xfrm>
            <a:off x="7885113" y="188913"/>
            <a:ext cx="1150937" cy="360362"/>
          </a:xfrm>
          <a:prstGeom prst="actionButtonBlank">
            <a:avLst/>
          </a:prstGeom>
          <a:blipFill>
            <a:blip r:embed="rId10" cstate="print"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ВЫХОД</a:t>
            </a: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8459788" y="6237288"/>
            <a:ext cx="576262" cy="504825"/>
          </a:xfrm>
          <a:prstGeom prst="actionButtonHome">
            <a:avLst/>
          </a:prstGeom>
          <a:blipFill>
            <a:blip r:embed="rId11" cstate="print"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96</Words>
  <Application>Microsoft Office PowerPoint</Application>
  <PresentationFormat>Экран (4:3)</PresentationFormat>
  <Paragraphs>33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Используемые источники: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Маша</cp:lastModifiedBy>
  <cp:revision>36</cp:revision>
  <dcterms:created xsi:type="dcterms:W3CDTF">2013-07-11T14:08:00Z</dcterms:created>
  <dcterms:modified xsi:type="dcterms:W3CDTF">2020-05-07T18:48:41Z</dcterms:modified>
</cp:coreProperties>
</file>