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6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20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81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3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87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7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72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78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59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41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56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98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0C30-4033-4192-B4E4-94FE02844B79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13648-2B57-4C4A-BC69-FB2E58E70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13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ds04.infourok.ru/uploads/ex/0bf2/00024259-7c6047b2/2/im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8" y="1861921"/>
            <a:ext cx="7329055" cy="476704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llustrators.ru/uploads/illustration/image/425756/main_425756_original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209" y="2133600"/>
            <a:ext cx="3587173" cy="538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7102803" y="113542"/>
            <a:ext cx="1620000" cy="16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311236" y="134108"/>
            <a:ext cx="1620000" cy="162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128707" y="3224263"/>
            <a:ext cx="1620000" cy="16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https://png.pngtree.com/element_origin_min_pic/17/02/28/5ba6004e94e81db4e1ca0265e6bb932f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000">
            <a:off x="8044150" y="3469480"/>
            <a:ext cx="1728643" cy="191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489694" y="3352642"/>
            <a:ext cx="1620000" cy="162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3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ds04.infourok.ru/uploads/ex/0bf2/00024259-7c6047b2/2/im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8" y="1861921"/>
            <a:ext cx="7329055" cy="476704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llustrators.ru/uploads/illustration/image/425756/main_425756_original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209" y="2133600"/>
            <a:ext cx="3587173" cy="538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вал 12"/>
          <p:cNvSpPr/>
          <p:nvPr/>
        </p:nvSpPr>
        <p:spPr>
          <a:xfrm>
            <a:off x="3311236" y="134108"/>
            <a:ext cx="1620000" cy="162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489694" y="3352642"/>
            <a:ext cx="1620000" cy="162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02312" y="134108"/>
            <a:ext cx="1620981" cy="162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27235" y="3352642"/>
            <a:ext cx="1620981" cy="162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https://png.pngtree.com/element_origin_min_pic/17/02/28/5ba6004e94e81db4e1ca0265e6bb932f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000">
            <a:off x="8044150" y="3469480"/>
            <a:ext cx="1728643" cy="191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81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ds04.infourok.ru/uploads/ex/0bf2/00024259-7c6047b2/2/im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8" y="1861921"/>
            <a:ext cx="7329055" cy="476704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llustrators.ru/uploads/illustration/image/425756/main_425756_original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209" y="2133600"/>
            <a:ext cx="3587173" cy="538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5015345" y="113542"/>
            <a:ext cx="1620000" cy="16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590800" y="113542"/>
            <a:ext cx="1620000" cy="162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593273" y="166530"/>
            <a:ext cx="1620000" cy="162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062415" y="3352642"/>
            <a:ext cx="1620000" cy="16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361006" y="3347929"/>
            <a:ext cx="1620000" cy="162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https://png.pngtree.com/element_origin_min_pic/17/02/28/5ba6004e94e81db4e1ca0265e6bb932f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000">
            <a:off x="8044150" y="3469480"/>
            <a:ext cx="1728643" cy="191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Овал 16"/>
          <p:cNvSpPr/>
          <p:nvPr/>
        </p:nvSpPr>
        <p:spPr>
          <a:xfrm>
            <a:off x="2763824" y="3347929"/>
            <a:ext cx="1620000" cy="162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2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ds04.infourok.ru/uploads/ex/0bf2/00024259-7c6047b2/2/im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8" y="1861921"/>
            <a:ext cx="7329055" cy="476704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llustrators.ru/uploads/illustration/image/425756/main_425756_original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209" y="2133600"/>
            <a:ext cx="3587173" cy="538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ng.pngtree.com/element_origin_min_pic/17/02/28/5ba6004e94e81db4e1ca0265e6bb932f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000">
            <a:off x="8044150" y="3469480"/>
            <a:ext cx="1728643" cy="191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15491" y="138545"/>
            <a:ext cx="1620981" cy="162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15345" y="113542"/>
            <a:ext cx="1620000" cy="16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206222" y="106082"/>
            <a:ext cx="1620000" cy="16200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19326" y="3352642"/>
            <a:ext cx="1620981" cy="162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102803" y="3352642"/>
            <a:ext cx="1620000" cy="16200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67220" y="3352642"/>
            <a:ext cx="1620000" cy="16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79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ds04.infourok.ru/uploads/ex/0bf2/00024259-7c6047b2/2/im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8" y="1861921"/>
            <a:ext cx="7329055" cy="476704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llustrators.ru/uploads/illustration/image/425756/main_425756_original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209" y="2133600"/>
            <a:ext cx="3587173" cy="538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вал 12"/>
          <p:cNvSpPr/>
          <p:nvPr/>
        </p:nvSpPr>
        <p:spPr>
          <a:xfrm>
            <a:off x="2590800" y="113542"/>
            <a:ext cx="1620000" cy="162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593273" y="166530"/>
            <a:ext cx="1620000" cy="162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062415" y="3352642"/>
            <a:ext cx="1620000" cy="16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361006" y="3347929"/>
            <a:ext cx="1620000" cy="162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https://png.pngtree.com/element_origin_min_pic/17/02/28/5ba6004e94e81db4e1ca0265e6bb932f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000">
            <a:off x="8044150" y="3469480"/>
            <a:ext cx="1728643" cy="191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Овал 16"/>
          <p:cNvSpPr/>
          <p:nvPr/>
        </p:nvSpPr>
        <p:spPr>
          <a:xfrm>
            <a:off x="2763824" y="3347929"/>
            <a:ext cx="1620000" cy="162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91546" y="113542"/>
            <a:ext cx="1620981" cy="162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49158" y="3347929"/>
            <a:ext cx="1620981" cy="162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84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ds04.infourok.ru/uploads/ex/0bf2/00024259-7c6047b2/2/im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8" y="1861921"/>
            <a:ext cx="7329055" cy="476704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llustrators.ru/uploads/illustration/image/425756/main_425756_original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209" y="2133600"/>
            <a:ext cx="3587173" cy="538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ng.pngtree.com/element_origin_min_pic/17/02/28/5ba6004e94e81db4e1ca0265e6bb932f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000">
            <a:off x="8044150" y="3469480"/>
            <a:ext cx="1728643" cy="191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15491" y="138545"/>
            <a:ext cx="1620981" cy="162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15345" y="113542"/>
            <a:ext cx="1620000" cy="16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206222" y="106082"/>
            <a:ext cx="1620000" cy="16200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19326" y="3352642"/>
            <a:ext cx="1620981" cy="162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102803" y="3352642"/>
            <a:ext cx="1620000" cy="16200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67220" y="3352642"/>
            <a:ext cx="1620000" cy="162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5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ds04.infourok.ru/uploads/ex/0bf2/00024259-7c6047b2/2/im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8" y="1861921"/>
            <a:ext cx="7329055" cy="476704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llustrators.ru/uploads/illustration/image/425756/main_425756_original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209" y="2133600"/>
            <a:ext cx="3587173" cy="538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ng.pngtree.com/element_origin_min_pic/17/02/28/5ba6004e94e81db4e1ca0265e6bb932f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000">
            <a:off x="8044150" y="3469480"/>
            <a:ext cx="1728643" cy="191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02874" y="346530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194656" y="346530"/>
            <a:ext cx="1260000" cy="1260000"/>
          </a:xfrm>
          <a:prstGeom prst="ellipse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091314" y="303912"/>
            <a:ext cx="1260000" cy="12600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953273" y="346530"/>
            <a:ext cx="1260000" cy="12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38511" y="2722642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281006" y="2722642"/>
            <a:ext cx="1260000" cy="12600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638511" y="4675805"/>
            <a:ext cx="1260000" cy="1260000"/>
          </a:xfrm>
          <a:prstGeom prst="ellipse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281006" y="4675805"/>
            <a:ext cx="1260000" cy="12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37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ds04.infourok.ru/uploads/ex/0bf2/00024259-7c6047b2/2/im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18" y="1861921"/>
            <a:ext cx="7329055" cy="476704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llustrators.ru/uploads/illustration/image/425756/main_425756_original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209" y="2133600"/>
            <a:ext cx="3587173" cy="538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ng.pngtree.com/element_origin_min_pic/17/02/28/5ba6004e94e81db4e1ca0265e6bb932f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000">
            <a:off x="8044150" y="3469480"/>
            <a:ext cx="1728643" cy="191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02874" y="303912"/>
            <a:ext cx="1260000" cy="126000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194656" y="346530"/>
            <a:ext cx="1260000" cy="12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091314" y="303912"/>
            <a:ext cx="1260000" cy="12600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38511" y="2722642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281006" y="2722642"/>
            <a:ext cx="1260000" cy="12600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638511" y="4675805"/>
            <a:ext cx="1260000" cy="12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912803" y="346530"/>
            <a:ext cx="1260000" cy="126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81006" y="4668660"/>
            <a:ext cx="1260000" cy="126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1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Комиссаров</dc:creator>
  <cp:lastModifiedBy>Сергей Комиссаров</cp:lastModifiedBy>
  <cp:revision>6</cp:revision>
  <dcterms:created xsi:type="dcterms:W3CDTF">2018-12-02T09:00:29Z</dcterms:created>
  <dcterms:modified xsi:type="dcterms:W3CDTF">2018-12-02T10:10:44Z</dcterms:modified>
</cp:coreProperties>
</file>