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7" d="100"/>
          <a:sy n="107" d="100"/>
        </p:scale>
        <p:origin x="-9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2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B406F-2320-47EF-A2B8-3BC453E3EF2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BCF73-D378-4AD2-8E08-F159BB252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4764DC-D79A-417C-90FB-8D5D703787B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39086AF-00D1-406A-8006-FE9C83C6F1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327815"/>
            <a:ext cx="6024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«Мы – то, что мы едим»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79" y="1484784"/>
            <a:ext cx="6668974" cy="43765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12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648400" cy="49863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589240"/>
            <a:ext cx="5832648" cy="9144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Дорожка здоровья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r>
              <a:rPr lang="ru-RU" dirty="0"/>
              <a:t>• "Завтрак скушай сам, обед подели с другом, а ужин свой - отдай врагу", </a:t>
            </a:r>
          </a:p>
          <a:p>
            <a:pPr marL="18288" indent="0">
              <a:buNone/>
            </a:pPr>
            <a:r>
              <a:rPr lang="ru-RU" dirty="0"/>
              <a:t>• "Съеденное на ночь - впрок не пойдёт", </a:t>
            </a:r>
          </a:p>
          <a:p>
            <a:pPr marL="18288" indent="0">
              <a:buNone/>
            </a:pPr>
            <a:r>
              <a:rPr lang="ru-RU" dirty="0"/>
              <a:t>• "Укладываясь спать с пустым желудком, проснешься бодрым", </a:t>
            </a:r>
          </a:p>
          <a:p>
            <a:pPr marL="18288" indent="0">
              <a:buNone/>
            </a:pPr>
            <a:r>
              <a:rPr lang="ru-RU" dirty="0"/>
              <a:t>• "Укоротить ужин — удлинить жизнь", </a:t>
            </a:r>
          </a:p>
          <a:p>
            <a:pPr marL="18288" indent="0">
              <a:buNone/>
            </a:pPr>
            <a:r>
              <a:rPr lang="ru-RU" dirty="0"/>
              <a:t>• "От вкусной и сладкой еды – ничего не жди, кроме беды", </a:t>
            </a:r>
          </a:p>
          <a:p>
            <a:pPr marL="18288" indent="0">
              <a:buNone/>
            </a:pPr>
            <a:r>
              <a:rPr lang="ru-RU" dirty="0"/>
              <a:t>• "Тщательно пережеванное — почти что переваренное", </a:t>
            </a:r>
          </a:p>
          <a:p>
            <a:pPr marL="18288" indent="0">
              <a:buNone/>
            </a:pPr>
            <a:r>
              <a:rPr lang="ru-RU" dirty="0"/>
              <a:t>• "Чем сильнее пожуешь, тем подольше проживешь", </a:t>
            </a:r>
          </a:p>
          <a:p>
            <a:pPr marL="18288" indent="0">
              <a:buNone/>
            </a:pPr>
            <a:r>
              <a:rPr lang="ru-RU" dirty="0"/>
              <a:t>• "Ешь просто — сможешь прожить лет до ста" </a:t>
            </a:r>
          </a:p>
          <a:p>
            <a:pPr marL="18288" indent="0">
              <a:buNone/>
            </a:pPr>
            <a:r>
              <a:rPr lang="ru-RU" dirty="0"/>
              <a:t>• Сладкого досыта не наешься. </a:t>
            </a:r>
          </a:p>
          <a:p>
            <a:pPr marL="18288" indent="0">
              <a:buNone/>
            </a:pPr>
            <a:r>
              <a:rPr lang="ru-RU" dirty="0"/>
              <a:t>• Когда я ем я глух и нем. </a:t>
            </a:r>
          </a:p>
          <a:p>
            <a:pPr marL="18288" indent="0">
              <a:buNone/>
            </a:pPr>
            <a:r>
              <a:rPr lang="ru-RU" dirty="0"/>
              <a:t>• Что пожуешь, то и поживешь. </a:t>
            </a:r>
          </a:p>
          <a:p>
            <a:pPr marL="18288" indent="0">
              <a:buNone/>
            </a:pPr>
            <a:r>
              <a:rPr lang="ru-RU" dirty="0"/>
              <a:t>• Горьким лечат, а сладким калечат.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1720" y="4876800"/>
            <a:ext cx="626932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Народная мудрость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едим, чтобы жить!!!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618040" cy="380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404664"/>
            <a:ext cx="7113984" cy="4608511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ru-RU" dirty="0" smtClean="0"/>
              <a:t>      Правильное </a:t>
            </a:r>
            <a:r>
              <a:rPr lang="ru-RU" dirty="0"/>
              <a:t>питание – залог здоровья, но не все это воспринимают серьезно. О «хлебе насущном» человек думает в течение всей своей жизни, каким бы трудом он не занимался. За последние 100 - 150 лет наш рацион изменился до неузнаваемости. Мы пьем порошковое молоко, завариваем кипятком сухое картофельное пюре, мажем на хлеб искусственное масло, утоляем голод хот-догами, чипсами и шоколадными батончиками. Супчики из пакетика, лапша моментального приготовления, бульонные кубики вытеснили со стола здоровую еду.</a:t>
            </a:r>
          </a:p>
          <a:p>
            <a:pPr marL="18288" indent="0">
              <a:buNone/>
            </a:pPr>
            <a:r>
              <a:rPr lang="ru-RU" dirty="0"/>
              <a:t>     Тема питания детей всегда была актуальной: известно, что фундамент здоровья человека закладывается в детском возрасте, а, следовательно, здоровые интересы и привычки, ценностное отношение к здоровью целесообразно начать развивать именно в этот период. В этом же возрасте закладываются и основы здорового образа жизни. В их формировании важнейшую роль играет семья. Современные дети под воздействием рекламы часто предпочитают продукты, которые не только не приносят пользы, но и наносят вред их здоровью. Мы стали замечать, что дети начали приносить утром в группу жвачки, сухарики, </a:t>
            </a:r>
            <a:r>
              <a:rPr lang="ru-RU" dirty="0" err="1"/>
              <a:t>чупа-чупсы</a:t>
            </a:r>
            <a:r>
              <a:rPr lang="ru-RU" dirty="0"/>
              <a:t>. Беседы с родителями и с детьми не всегда давали желаемый результат. В связи с этим был разработан проект «Здоровое питание», целью которого стало формирование у родителей ответственного отношения к организации правильного здорового питания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876800"/>
            <a:ext cx="4176464" cy="9144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7902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/>
              <a:t>• Информировать родителей об особенностях организации питания в детском саду;</a:t>
            </a:r>
          </a:p>
          <a:p>
            <a:pPr marL="18288" indent="0">
              <a:buNone/>
            </a:pPr>
            <a:r>
              <a:rPr lang="ru-RU" dirty="0"/>
              <a:t>• Расширить знания детей и родителей о принципах здорового питания, продуктах полезных для здоровья;</a:t>
            </a:r>
          </a:p>
          <a:p>
            <a:pPr marL="18288" indent="0">
              <a:buNone/>
            </a:pPr>
            <a:r>
              <a:rPr lang="ru-RU" dirty="0"/>
              <a:t>• Создать условия для укрепления взаимоотношений между родителями и детьми в процессе выполнения творческих заданий.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5341" y="4876800"/>
            <a:ext cx="5076939" cy="9144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Задачи </a:t>
            </a:r>
            <a:r>
              <a:rPr lang="ru-RU" dirty="0">
                <a:solidFill>
                  <a:srgbClr val="0070C0"/>
                </a:solidFill>
              </a:rPr>
              <a:t>проекта</a:t>
            </a:r>
          </a:p>
        </p:txBody>
      </p:sp>
      <p:pic>
        <p:nvPicPr>
          <p:cNvPr id="4098" name="Picture 2" descr="http://blogpeques.com/files/2013/12/Depositphotos_7538993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83582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1600" dirty="0" smtClean="0"/>
              <a:t>-    </a:t>
            </a:r>
            <a:r>
              <a:rPr lang="ru-RU" sz="1600" dirty="0" smtClean="0"/>
              <a:t>В </a:t>
            </a:r>
            <a:r>
              <a:rPr lang="ru-RU" sz="1600" dirty="0"/>
              <a:t>чем разница между здоровой пищей и вкусной?</a:t>
            </a:r>
          </a:p>
          <a:p>
            <a:pPr>
              <a:buFontTx/>
              <a:buChar char="-"/>
            </a:pPr>
            <a:r>
              <a:rPr lang="ru-RU" sz="1600" dirty="0" smtClean="0"/>
              <a:t>Молоко – дает человеку силу, красоту, здоровье, потому </a:t>
            </a:r>
            <a:r>
              <a:rPr lang="en-US" sz="1600" dirty="0" smtClean="0"/>
              <a:t> </a:t>
            </a:r>
          </a:p>
          <a:p>
            <a:pPr marL="18288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ru-RU" sz="1600" dirty="0" smtClean="0"/>
              <a:t>что в нем есть витамины: фосфор и калий, которые </a:t>
            </a:r>
            <a:endParaRPr lang="en-US" sz="1600" dirty="0" smtClean="0"/>
          </a:p>
          <a:p>
            <a:pPr marL="18288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ru-RU" sz="1600" dirty="0" smtClean="0"/>
              <a:t>укрепляют кости, зубы, ум, иммунную систему.</a:t>
            </a:r>
          </a:p>
          <a:p>
            <a:pPr marL="18288" indent="0">
              <a:buNone/>
            </a:pPr>
            <a:r>
              <a:rPr lang="en-US" sz="1600" dirty="0" smtClean="0"/>
              <a:t> -   </a:t>
            </a:r>
            <a:r>
              <a:rPr lang="ru-RU" sz="1600" dirty="0" smtClean="0"/>
              <a:t>«Никогда не унываем и улыбка на лице,</a:t>
            </a:r>
          </a:p>
          <a:p>
            <a:pPr marL="18288" indent="0">
              <a:buNone/>
            </a:pPr>
            <a:r>
              <a:rPr lang="ru-RU" sz="1600" dirty="0" smtClean="0"/>
              <a:t>     </a:t>
            </a:r>
            <a:r>
              <a:rPr lang="en-US" sz="1600" dirty="0" smtClean="0"/>
              <a:t> </a:t>
            </a:r>
            <a:r>
              <a:rPr lang="ru-RU" sz="1600" dirty="0" smtClean="0"/>
              <a:t>Потому </a:t>
            </a:r>
            <a:r>
              <a:rPr lang="ru-RU" sz="1600" dirty="0"/>
              <a:t>что принимаем </a:t>
            </a:r>
            <a:r>
              <a:rPr lang="ru-RU" sz="1600" dirty="0" smtClean="0"/>
              <a:t> витамины АВС».</a:t>
            </a:r>
          </a:p>
          <a:p>
            <a:pPr marL="18288" indent="0"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-</a:t>
            </a:r>
            <a:r>
              <a:rPr lang="ru-RU" sz="1600" dirty="0" smtClean="0"/>
              <a:t>   «Богато </a:t>
            </a:r>
            <a:r>
              <a:rPr lang="ru-RU" sz="1600" dirty="0"/>
              <a:t>живем – сполна воду </a:t>
            </a:r>
            <a:r>
              <a:rPr lang="ru-RU" sz="1600" dirty="0" smtClean="0"/>
              <a:t>пьем».</a:t>
            </a:r>
          </a:p>
          <a:p>
            <a:pPr marL="18288" indent="0"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-</a:t>
            </a:r>
            <a:r>
              <a:rPr lang="ru-RU" sz="1600" dirty="0" smtClean="0"/>
              <a:t>   «Когда я ем ,я глух и нем»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4876800"/>
            <a:ext cx="324036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Беседа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5970"/>
            <a:ext cx="3168352" cy="249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22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0070C0"/>
                </a:solidFill>
              </a:rPr>
              <a:t>Открытое </a:t>
            </a:r>
            <a:r>
              <a:rPr lang="ru-RU" dirty="0" smtClean="0">
                <a:solidFill>
                  <a:srgbClr val="0070C0"/>
                </a:solidFill>
              </a:rPr>
              <a:t>занятие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Полезная и вредная еда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222502" cy="316687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224471" cy="3168352"/>
          </a:xfrm>
        </p:spPr>
      </p:pic>
    </p:spTree>
    <p:extLst>
      <p:ext uri="{BB962C8B-B14F-4D97-AF65-F5344CB8AC3E}">
        <p14:creationId xmlns:p14="http://schemas.microsoft.com/office/powerpoint/2010/main" val="5189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Витамины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683568" y="836712"/>
            <a:ext cx="3273552" cy="3429000"/>
          </a:xfrm>
        </p:spPr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r>
              <a:rPr lang="ru-RU" dirty="0"/>
              <a:t>Витамины - ценные вещества,</a:t>
            </a:r>
          </a:p>
          <a:p>
            <a:pPr marL="18288" indent="0">
              <a:buNone/>
            </a:pPr>
            <a:r>
              <a:rPr lang="ru-RU" dirty="0"/>
              <a:t>Без них мы никуда.</a:t>
            </a:r>
          </a:p>
          <a:p>
            <a:pPr marL="18288" indent="0">
              <a:buNone/>
            </a:pPr>
            <a:r>
              <a:rPr lang="ru-RU" dirty="0"/>
              <a:t>Чтоб здоровым, сильным, крепким быть,</a:t>
            </a:r>
          </a:p>
          <a:p>
            <a:pPr marL="18288" indent="0">
              <a:buNone/>
            </a:pPr>
            <a:r>
              <a:rPr lang="ru-RU" dirty="0"/>
              <a:t>Нужно с витаминами  дружить.</a:t>
            </a:r>
          </a:p>
          <a:p>
            <a:endParaRPr lang="ru-RU" dirty="0"/>
          </a:p>
          <a:p>
            <a:pPr marL="18288" indent="0">
              <a:buNone/>
            </a:pPr>
            <a:r>
              <a:rPr lang="ru-RU" dirty="0"/>
              <a:t>Витаминов много - всех не перечесть,</a:t>
            </a:r>
          </a:p>
          <a:p>
            <a:pPr marL="18288" indent="0">
              <a:buNone/>
            </a:pPr>
            <a:r>
              <a:rPr lang="ru-RU" dirty="0"/>
              <a:t>Но самые главные среди них есть.</a:t>
            </a:r>
          </a:p>
          <a:p>
            <a:pPr marL="18288" indent="0">
              <a:buNone/>
            </a:pPr>
            <a:r>
              <a:rPr lang="ru-RU" dirty="0"/>
              <a:t>Без них не может организм существовать,</a:t>
            </a:r>
          </a:p>
          <a:p>
            <a:pPr marL="18288" indent="0">
              <a:buNone/>
            </a:pPr>
            <a:r>
              <a:rPr lang="ru-RU" dirty="0"/>
              <a:t>Учиться, работать, отдыхать.</a:t>
            </a:r>
          </a:p>
        </p:txBody>
      </p:sp>
      <p:pic>
        <p:nvPicPr>
          <p:cNvPr id="1026" name="Picture 2" descr="C:\Documents and Settings\VR\Рабочий стол\Фото к проекту\DSC0296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4576879" cy="34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Витамины А,В,С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ru-RU" dirty="0"/>
              <a:t> Помни истину простую -</a:t>
            </a:r>
          </a:p>
          <a:p>
            <a:pPr marL="18288" indent="0">
              <a:buNone/>
            </a:pPr>
            <a:r>
              <a:rPr lang="ru-RU" dirty="0"/>
              <a:t>Лучше видит только тот, </a:t>
            </a:r>
          </a:p>
          <a:p>
            <a:pPr marL="18288" indent="0">
              <a:buNone/>
            </a:pPr>
            <a:r>
              <a:rPr lang="ru-RU" dirty="0"/>
              <a:t>Кто жует морковь сырую</a:t>
            </a:r>
          </a:p>
          <a:p>
            <a:pPr marL="18288" indent="0">
              <a:buNone/>
            </a:pPr>
            <a:r>
              <a:rPr lang="ru-RU" dirty="0"/>
              <a:t>Или пьет морковный сок.</a:t>
            </a:r>
          </a:p>
          <a:p>
            <a:pPr marL="18288" indent="0">
              <a:buNone/>
            </a:pPr>
            <a:r>
              <a:rPr lang="ru-RU" dirty="0"/>
              <a:t> </a:t>
            </a:r>
          </a:p>
          <a:p>
            <a:pPr marL="18288" indent="0">
              <a:buNone/>
            </a:pPr>
            <a:r>
              <a:rPr lang="ru-RU" dirty="0"/>
              <a:t>              От простуды и ангины</a:t>
            </a:r>
          </a:p>
          <a:p>
            <a:pPr marL="18288" indent="0">
              <a:buNone/>
            </a:pPr>
            <a:r>
              <a:rPr lang="ru-RU" dirty="0"/>
              <a:t>              Помогают апельсины.</a:t>
            </a:r>
          </a:p>
          <a:p>
            <a:pPr marL="18288" indent="0">
              <a:buNone/>
            </a:pPr>
            <a:r>
              <a:rPr lang="ru-RU" dirty="0"/>
              <a:t>              Ну, а лучше съесть лимон,</a:t>
            </a:r>
          </a:p>
          <a:p>
            <a:pPr marL="18288" indent="0">
              <a:buNone/>
            </a:pPr>
            <a:r>
              <a:rPr lang="ru-RU" dirty="0"/>
              <a:t>              Хоть и очень кислый он. </a:t>
            </a:r>
          </a:p>
          <a:p>
            <a:pPr marL="18288" indent="0">
              <a:buNone/>
            </a:pPr>
            <a:r>
              <a:rPr lang="ru-RU"/>
              <a:t>                      </a:t>
            </a:r>
            <a:endParaRPr lang="ru-RU" smtClean="0"/>
          </a:p>
          <a:p>
            <a:pPr marL="18288" indent="0">
              <a:buNone/>
            </a:pPr>
            <a:r>
              <a:rPr lang="ru-RU" smtClean="0"/>
              <a:t> </a:t>
            </a:r>
            <a:r>
              <a:rPr lang="ru-RU" dirty="0"/>
              <a:t>Рано утром спозаранку</a:t>
            </a:r>
          </a:p>
          <a:p>
            <a:pPr marL="18288" indent="0">
              <a:buNone/>
            </a:pPr>
            <a:r>
              <a:rPr lang="ru-RU" dirty="0"/>
              <a:t>Все мы кушаем овсянку</a:t>
            </a:r>
          </a:p>
          <a:p>
            <a:pPr marL="18288" indent="0">
              <a:buNone/>
            </a:pPr>
            <a:r>
              <a:rPr lang="ru-RU" dirty="0"/>
              <a:t>Черный хлеб полезен нам</a:t>
            </a:r>
          </a:p>
          <a:p>
            <a:pPr marL="18288" indent="0">
              <a:buNone/>
            </a:pPr>
            <a:r>
              <a:rPr lang="ru-RU" dirty="0"/>
              <a:t>И не только по утрам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273425" cy="2455068"/>
          </a:xfrm>
        </p:spPr>
      </p:pic>
    </p:spTree>
    <p:extLst>
      <p:ext uri="{BB962C8B-B14F-4D97-AF65-F5344CB8AC3E}">
        <p14:creationId xmlns:p14="http://schemas.microsoft.com/office/powerpoint/2010/main" val="16648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876800"/>
            <a:ext cx="5760640" cy="9144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Домашнее задание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320481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4240841" cy="3180630"/>
          </a:xfrm>
        </p:spPr>
      </p:pic>
    </p:spTree>
    <p:extLst>
      <p:ext uri="{BB962C8B-B14F-4D97-AF65-F5344CB8AC3E}">
        <p14:creationId xmlns:p14="http://schemas.microsoft.com/office/powerpoint/2010/main" val="12701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Выставка детских работ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484456" cy="33633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2" y="332656"/>
            <a:ext cx="4320481" cy="3240360"/>
          </a:xfrm>
        </p:spPr>
      </p:pic>
    </p:spTree>
    <p:extLst>
      <p:ext uri="{BB962C8B-B14F-4D97-AF65-F5344CB8AC3E}">
        <p14:creationId xmlns:p14="http://schemas.microsoft.com/office/powerpoint/2010/main" val="8732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621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Презентация PowerPoint</vt:lpstr>
      <vt:lpstr>Актуальность</vt:lpstr>
      <vt:lpstr>Задачи проекта</vt:lpstr>
      <vt:lpstr>Беседа</vt:lpstr>
      <vt:lpstr>      Открытое занятие  Полезная и вредная еда</vt:lpstr>
      <vt:lpstr>Витамины</vt:lpstr>
      <vt:lpstr>Витамины А,В,С</vt:lpstr>
      <vt:lpstr>Домашнее задание</vt:lpstr>
      <vt:lpstr>Выставка детских работ</vt:lpstr>
      <vt:lpstr>Дорожка здоровья</vt:lpstr>
      <vt:lpstr>Народная мудрость</vt:lpstr>
      <vt:lpstr>Мы едим, чтобы жить!!!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2016-03-27T11:02:55Z</dcterms:created>
  <dcterms:modified xsi:type="dcterms:W3CDTF">2016-03-30T14:26:32Z</dcterms:modified>
</cp:coreProperties>
</file>