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78" r:id="rId10"/>
    <p:sldId id="279" r:id="rId11"/>
    <p:sldId id="282" r:id="rId12"/>
    <p:sldId id="281" r:id="rId13"/>
    <p:sldId id="280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4ABD6"/>
    <a:srgbClr val="78BC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54" autoAdjust="0"/>
    <p:restoredTop sz="94660"/>
  </p:normalViewPr>
  <p:slideViewPr>
    <p:cSldViewPr>
      <p:cViewPr>
        <p:scale>
          <a:sx n="94" d="100"/>
          <a:sy n="94" d="100"/>
        </p:scale>
        <p:origin x="-42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F64288D-7791-4FD3-A6D2-F2C3E4451A73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F64288D-7791-4FD3-A6D2-F2C3E4451A73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F64288D-7791-4FD3-A6D2-F2C3E4451A73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F64288D-7791-4FD3-A6D2-F2C3E4451A73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08920"/>
            <a:ext cx="6965245" cy="120248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Зимующие птицы</a:t>
            </a:r>
            <a:endParaRPr lang="ru-RU" sz="8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501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dzeninfra.ru/get-zen_doc/1852523/pub_5ff72201fe4e686f6a293b79_5ff73b16f906b168721352e1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488832" cy="561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90872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НЕЛЬЗЯ КОРМИТЬ ПТИЦ?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50" name="Picture 2" descr="https://gas-kvas.com/uploads/posts/2023-01/1673514081_gas-kvas-com-p-konfeta-detskii-risunok-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3149535" cy="2448272"/>
          </a:xfrm>
          <a:prstGeom prst="rect">
            <a:avLst/>
          </a:prstGeom>
          <a:noFill/>
        </p:spPr>
      </p:pic>
      <p:pic>
        <p:nvPicPr>
          <p:cNvPr id="27652" name="Picture 4" descr="https://avatars.mds.yandex.net/i?id=1c98b6e08fcafddf0e9cf9492eeb1731c5ea0ef4-11459613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772816"/>
            <a:ext cx="3295650" cy="3048001"/>
          </a:xfrm>
          <a:prstGeom prst="rect">
            <a:avLst/>
          </a:prstGeom>
          <a:noFill/>
        </p:spPr>
      </p:pic>
      <p:pic>
        <p:nvPicPr>
          <p:cNvPr id="27654" name="Picture 6" descr="https://img.razrisyika.ru/kart/10/1200/37758-apelsin-dlya-detey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221088"/>
            <a:ext cx="2492896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avatars.mds.yandex.net/i?id=93aa06961459394a829578393267a717_l-5018134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48680"/>
            <a:ext cx="4536504" cy="5587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avatars.mds.yandex.net/i?id=23e0d063a3c485627a2bb7dd7cf7cb59_l-5236343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7392820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692694"/>
            <a:ext cx="68198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Постройте кормушки!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www.barbariki.ru/images/feeder/2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7544" y="1911432"/>
            <a:ext cx="2592288" cy="199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4" name="Picture 4" descr="http://4gazon.ru/wp-content/uploads/2013/07/kormushka-dlya-ptic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38512" y="1659135"/>
            <a:ext cx="2254651" cy="24949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6" name="Picture 6" descr="http://img0.liveinternet.ru/images/attach/c/4/82/447/82447664_0006278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66875" y="4007906"/>
            <a:ext cx="2669021" cy="1952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30" name="Picture 10" descr="http://500ptiz.ru/wp-content/uploads/2011/11/kormushki_bird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38512" y="4154130"/>
            <a:ext cx="2306949" cy="2043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8" name="Picture 8" descr="http://xn----8sbiecm6bhdx8i.xn--p1ai/sites/default/files/kormushka_butilk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4351" y="3460934"/>
            <a:ext cx="2297661" cy="1559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Прямоугольник 9"/>
          <p:cNvSpPr/>
          <p:nvPr/>
        </p:nvSpPr>
        <p:spPr>
          <a:xfrm>
            <a:off x="5724128" y="1534242"/>
            <a:ext cx="283736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морозы птицы с радостью полакомятся кормом, оставленным людьми в кормушках. Это поможет им пережить сильные холода.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61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elayfoto.ru/wp-content/uploads/2012/11/%D0%B7%D0%B8%D0%BC%D0%B0-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8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1" y="871319"/>
            <a:ext cx="6912338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 наступлением зимы многие птицы </a:t>
            </a:r>
          </a:p>
          <a:p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покидают родные края. Однако, немало </a:t>
            </a:r>
          </a:p>
          <a:p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из них остается зимовать вместе с нами…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588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92694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grib-oxota.ru/wp-content/uploads/2013/04/s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333750" cy="2047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4211960" y="1412776"/>
            <a:ext cx="453507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Летом синицы питаются только насекомыми. Зимой насекомые прячутся, и птичкам приходится плохо, зимой они прилетают к нашим домам за помощью. Они будут клевать всё, что дадите: зерно, крупу, крошки хлеба, кусочки мяса, несолёного сала.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78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0580" y="1695427"/>
            <a:ext cx="453507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Снегирь чуть крупнее воробья, очень плотного сложения, сверху голубовато-серая с чёрным шапочка, подбородком, крыльями и хвостом, белыми надхвостьем и полосой на крыле, щёки и грудь у самцов красные или красно-розовые.</a:t>
            </a:r>
          </a:p>
        </p:txBody>
      </p:sp>
      <p:pic>
        <p:nvPicPr>
          <p:cNvPr id="4098" name="Picture 2" descr="http://pics.livejournal.com/ulitka_kg/pic/000ap7y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87968"/>
            <a:ext cx="3839790" cy="20944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Прямоугольник 6"/>
          <p:cNvSpPr/>
          <p:nvPr/>
        </p:nvSpPr>
        <p:spPr>
          <a:xfrm>
            <a:off x="611560" y="692694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220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79512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5122" name="Picture 2" descr="http://upload.wikimedia.org/wikipedia/commons/d/de/Orsopapera-colombo_00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39552" y="1765203"/>
            <a:ext cx="3270844" cy="24531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Прямоугольник 7"/>
          <p:cNvSpPr/>
          <p:nvPr/>
        </p:nvSpPr>
        <p:spPr>
          <a:xfrm>
            <a:off x="611560" y="692694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1772816"/>
            <a:ext cx="4536504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голубей туловище светло-серое, с беловатым надхвостьем и двумя тёмными полосами на внешней стороне крыльев. Обладает прекрасным зрением – различает цвета радуги и ультрафиолетовые лучи. Питается растительными кормами: семенами, ягодами, плодами фруктовых деревьев.</a:t>
            </a:r>
          </a:p>
          <a:p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34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26420" y="1534242"/>
            <a:ext cx="453507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Летом пёстрые дятлы питаются древесными насекомыми, а зимой – семенами хвойных деревьев. Весной дятел пьёт берёзовый сок. Это одна из очень полезных птиц наших лесов: работает круглый год по уничтожению вредителей.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692694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http://www.latoro.ru/oboi/animals/17500-oboi-dyatel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3524636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33920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26420" y="1534242"/>
            <a:ext cx="3929956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Воробей – бойкая, жизнерадостная, находчивая и общительная птица. Клюёт овёс, пшено, зимой селится вблизи жилища человека, клюёт всё, что найдёт – всеядная птица.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692694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nature.sfu-kras.ru/files/nature/%D0%92%D0%BE%D1%80%D0%BE%D0%B1%D0%B5%D0%B9%20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3240360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38882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26420" y="1534242"/>
            <a:ext cx="453507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Вороны очень умны. Фигура у вороны довольно неуклюжая. Ест ворона всё. Падаль, мыши, птички и их яйца, всякого рода черви и жуки, слизняки, рыба, овощи, фрукты, сыр, творог – всё ей годится. В природе ворона безусловно полезна, но вблизи человеческого жилья становится воровкой.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692694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f3.foto.rambler.ru/preview/r/668x514/4ecc94cd-17fd-4f59-cd94-937cc43d4f76/%D0%92%D0%BE%D1%80%D0%BE%D0%BD%D0%B0_%D0%A1%D0%B5%D1%80%D0%B0%D1%8F_%D0%B2%D0%BE%D1%80%D0%BE%D0%BD%D0%B0_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55576" y="1811633"/>
            <a:ext cx="3096344" cy="23825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79527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un9-64.userapi.com/impg/ouBnzG4skqHbWFAZbuakj_QMcFdzS-AOIyXPoQ/XwKgrBxgelc.jpg?size=1600x1600&amp;quality=96&amp;sign=4335032f511764719e4953dd3599ee98&amp;c_uniq_tag=MECDIo0UU2Q-mHgc64Zb1WkkCL7054A07nGykcBX85I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20688"/>
            <a:ext cx="5544616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383</TotalTime>
  <Words>309</Words>
  <Application>Microsoft Office PowerPoint</Application>
  <PresentationFormat>Экран (4:3)</PresentationFormat>
  <Paragraphs>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Кнопка</vt:lpstr>
      <vt:lpstr>Зимующие птицы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Sergei</dc:creator>
  <cp:lastModifiedBy>дс40</cp:lastModifiedBy>
  <cp:revision>50</cp:revision>
  <dcterms:created xsi:type="dcterms:W3CDTF">2013-11-30T07:31:00Z</dcterms:created>
  <dcterms:modified xsi:type="dcterms:W3CDTF">2024-03-27T08:10:31Z</dcterms:modified>
</cp:coreProperties>
</file>