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van\Desktop\15826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768" y="592933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«Здравствуй,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имушка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зима!»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000372"/>
            <a:ext cx="1071570" cy="15001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 descr="C:\Users\Ivan\Desktop\b4ab3ffd94e36139dd1358dc270a59c35f34d0145052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75090" cy="6392778"/>
          </a:xfrm>
          <a:prstGeom prst="rect">
            <a:avLst/>
          </a:prstGeom>
          <a:noFill/>
        </p:spPr>
      </p:pic>
      <p:pic>
        <p:nvPicPr>
          <p:cNvPr id="4099" name="Picture 3" descr="C:\Users\Ivan\Desktop\gorki-v-par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357686" cy="2857310"/>
          </a:xfrm>
          <a:prstGeom prst="rect">
            <a:avLst/>
          </a:prstGeom>
          <a:noFill/>
        </p:spPr>
      </p:pic>
      <p:pic>
        <p:nvPicPr>
          <p:cNvPr id="4100" name="Picture 4" descr="C:\Users\Ivan\Desktop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347" y="214290"/>
            <a:ext cx="43183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Зимой люди подкармливают птиц, для этого они развешивают на деревьях кормушки.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van\Desktop\i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87" y="2071678"/>
            <a:ext cx="4456524" cy="4071966"/>
          </a:xfrm>
          <a:prstGeom prst="rect">
            <a:avLst/>
          </a:prstGeom>
          <a:noFill/>
        </p:spPr>
      </p:pic>
      <p:pic>
        <p:nvPicPr>
          <p:cNvPr id="5125" name="Picture 5" descr="C:\Users\Ivan\Desktop\56869805_kormimp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428628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0"/>
            <a:ext cx="4429156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haroni" pitchFamily="2" charset="-79"/>
              </a:rPr>
              <a:t>Скоро, скоро Новый год!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 Он подарки принесет! 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1026" name="Picture 2" descr="C:\Users\Ivan\Desktop\72928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60" y="1428736"/>
            <a:ext cx="920916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зиме, зимних явлениях в живой и неживой природе, зимних развлечениях.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элементарных представлений о явлениях природы зимой: идет снег, кружатся снежинки, становится холодно, мороз, сугробы.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зимней одежде.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знания детей о зиме, как  о времени года, зимних забавах, развлечениях.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детей по теме "Зима", "Зимние забавы";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умение замечать красоту зимней природы.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дни становятся короче, а ночи – длиннее.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Ivan\Desktop\193303669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нет листвы, а лежит снег.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Стоят сильные морозы.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Ivan\Desktop\R8T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807087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– это много красивых снежинок. Они падают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высоты на землю, крыши домов, деревья.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van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25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Снежинки – это замерзшие капельки воды.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Ivan\Desktop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110"/>
            <a:ext cx="9182269" cy="590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Сугробы –   наметенная ветром большая куча снега.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van\Desktop\dom_sneg_eli_nebo_zima_holod_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460"/>
            <a:ext cx="9144000" cy="590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428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Зимняя одежда.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Шуба, комбинезон, теплые штаны, теплая шапка, шарф, валенки, варежки, теплый свитер.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van\Desktop\i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84954" cy="2256636"/>
          </a:xfrm>
          <a:prstGeom prst="rect">
            <a:avLst/>
          </a:prstGeom>
          <a:noFill/>
        </p:spPr>
      </p:pic>
      <p:pic>
        <p:nvPicPr>
          <p:cNvPr id="2051" name="Picture 3" descr="C:\Users\Ivan\Desktop\i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1809750" cy="1809750"/>
          </a:xfrm>
          <a:prstGeom prst="rect">
            <a:avLst/>
          </a:prstGeom>
          <a:noFill/>
        </p:spPr>
      </p:pic>
      <p:pic>
        <p:nvPicPr>
          <p:cNvPr id="2052" name="Picture 4" descr="C:\Users\Ivan\Desktop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22"/>
            <a:ext cx="2419350" cy="1809750"/>
          </a:xfrm>
          <a:prstGeom prst="rect">
            <a:avLst/>
          </a:prstGeom>
          <a:noFill/>
        </p:spPr>
      </p:pic>
      <p:pic>
        <p:nvPicPr>
          <p:cNvPr id="2053" name="Picture 5" descr="C:\Users\Ivan\Desktop\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5072074"/>
            <a:ext cx="2000264" cy="1590210"/>
          </a:xfrm>
          <a:prstGeom prst="rect">
            <a:avLst/>
          </a:prstGeom>
          <a:noFill/>
        </p:spPr>
      </p:pic>
      <p:pic>
        <p:nvPicPr>
          <p:cNvPr id="2054" name="Picture 6" descr="C:\Users\Ivan\Desktop\i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2143108" cy="1809750"/>
          </a:xfrm>
          <a:prstGeom prst="rect">
            <a:avLst/>
          </a:prstGeom>
          <a:noFill/>
        </p:spPr>
      </p:pic>
      <p:pic>
        <p:nvPicPr>
          <p:cNvPr id="2055" name="Picture 7" descr="C:\Users\Ivan\Desktop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2166940" cy="2166940"/>
          </a:xfrm>
          <a:prstGeom prst="rect">
            <a:avLst/>
          </a:prstGeom>
          <a:noFill/>
        </p:spPr>
      </p:pic>
      <p:pic>
        <p:nvPicPr>
          <p:cNvPr id="2056" name="Picture 8" descr="C:\Users\Ivan\Desktop\3ce96556f1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71810"/>
            <a:ext cx="2571768" cy="1809750"/>
          </a:xfrm>
          <a:prstGeom prst="rect">
            <a:avLst/>
          </a:prstGeom>
          <a:noFill/>
        </p:spPr>
      </p:pic>
      <p:pic>
        <p:nvPicPr>
          <p:cNvPr id="2057" name="Picture 9" descr="C:\Users\Ivan\Desktop\6863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428736"/>
            <a:ext cx="1928826" cy="1544696"/>
          </a:xfrm>
          <a:prstGeom prst="rect">
            <a:avLst/>
          </a:prstGeom>
          <a:noFill/>
        </p:spPr>
      </p:pic>
      <p:pic>
        <p:nvPicPr>
          <p:cNvPr id="2058" name="Picture 10" descr="C:\Users\Ivan\Desktop\364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8114" y="4357695"/>
            <a:ext cx="1957238" cy="216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Ivan\Desktop\Любовь Новосёлова_времена года_зима_лето_осень_зимние забавы_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5571"/>
            <a:ext cx="3857652" cy="5089192"/>
          </a:xfrm>
          <a:prstGeom prst="rect">
            <a:avLst/>
          </a:prstGeom>
          <a:noFill/>
        </p:spPr>
      </p:pic>
      <p:pic>
        <p:nvPicPr>
          <p:cNvPr id="3077" name="Picture 5" descr="C:\Users\Ivan\Desktop\i (1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838980" cy="3214686"/>
          </a:xfrm>
          <a:prstGeom prst="rect">
            <a:avLst/>
          </a:prstGeom>
          <a:noFill/>
        </p:spPr>
      </p:pic>
      <p:pic>
        <p:nvPicPr>
          <p:cNvPr id="3078" name="Picture 6" descr="C:\Users\Ivan\Desktop\blog_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74763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158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Зимой дни становятся короче, а ночи – длиннее.</vt:lpstr>
      <vt:lpstr>На деревьях нет листвы, а лежит снег.               Стоят сильные морозы.</vt:lpstr>
      <vt:lpstr>Снег – это много красивых снежинок. Они падают    с высоты на землю, крыши домов, деревья.</vt:lpstr>
      <vt:lpstr>Снежинки – это замерзшие капельки воды. </vt:lpstr>
      <vt:lpstr>    Сугробы –   наметенная ветром большая куча снега. </vt:lpstr>
      <vt:lpstr>                     Зимняя одежда. Шуба, комбинезон, теплые штаны, теплая шапка, шарф, валенки, варежки, теплый свитер.</vt:lpstr>
      <vt:lpstr>Зимние забавы</vt:lpstr>
      <vt:lpstr>Слайд 10</vt:lpstr>
      <vt:lpstr>Зимой люди подкармливают птиц, для этого они развешивают на деревьях кормушки.</vt:lpstr>
      <vt:lpstr>Скоро, скоро Новый год!  Он подарки принесет!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дс40</cp:lastModifiedBy>
  <cp:revision>26</cp:revision>
  <dcterms:created xsi:type="dcterms:W3CDTF">2015-11-30T17:57:20Z</dcterms:created>
  <dcterms:modified xsi:type="dcterms:W3CDTF">2024-03-27T08:09:42Z</dcterms:modified>
</cp:coreProperties>
</file>