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FE46-5A94-4D4E-A716-2460240B55D1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141F-6C75-4EBE-AED6-9042A7577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4056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FE46-5A94-4D4E-A716-2460240B55D1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141F-6C75-4EBE-AED6-9042A7577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363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FE46-5A94-4D4E-A716-2460240B55D1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141F-6C75-4EBE-AED6-9042A7577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617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FE46-5A94-4D4E-A716-2460240B55D1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141F-6C75-4EBE-AED6-9042A7577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275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FE46-5A94-4D4E-A716-2460240B55D1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141F-6C75-4EBE-AED6-9042A7577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528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FE46-5A94-4D4E-A716-2460240B55D1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141F-6C75-4EBE-AED6-9042A7577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9296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FE46-5A94-4D4E-A716-2460240B55D1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141F-6C75-4EBE-AED6-9042A7577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921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FE46-5A94-4D4E-A716-2460240B55D1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141F-6C75-4EBE-AED6-9042A7577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0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FE46-5A94-4D4E-A716-2460240B55D1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141F-6C75-4EBE-AED6-9042A7577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450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FE46-5A94-4D4E-A716-2460240B55D1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141F-6C75-4EBE-AED6-9042A7577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9750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FE46-5A94-4D4E-A716-2460240B55D1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141F-6C75-4EBE-AED6-9042A7577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5032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7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2FE46-5A94-4D4E-A716-2460240B55D1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A141F-6C75-4EBE-AED6-9042A7577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758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8712968" cy="15567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Весна пришла»</a:t>
            </a:r>
            <a:endParaRPr lang="ru-RU" sz="6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avatars.mds.yandex.net/get-pdb/1773429/efbf5754-54af-4b18-8061-70b2a385e652/s1200?webp=fals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81" y="1772816"/>
            <a:ext cx="5940661" cy="3960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6789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/>
            </a:r>
            <a:br>
              <a:rPr lang="ru-RU" sz="4000" b="1" dirty="0" smtClean="0">
                <a:solidFill>
                  <a:srgbClr val="00B050"/>
                </a:solidFill>
              </a:rPr>
            </a:b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216024" y="332656"/>
            <a:ext cx="3851920" cy="5792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>
                <a:latin typeface="Times New Roman" pitchFamily="18" charset="0"/>
                <a:ea typeface="+mj-ea"/>
                <a:cs typeface="Times New Roman" pitchFamily="18" charset="0"/>
              </a:rPr>
              <a:t>Снег и лед на солнце тают</a:t>
            </a:r>
            <a:br>
              <a:rPr lang="ru-RU" sz="3600" b="1" i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b="1" i="1" dirty="0">
                <a:latin typeface="Times New Roman" pitchFamily="18" charset="0"/>
                <a:ea typeface="+mj-ea"/>
                <a:cs typeface="Times New Roman" pitchFamily="18" charset="0"/>
              </a:rPr>
              <a:t>С юга птицы прилетают</a:t>
            </a:r>
            <a:br>
              <a:rPr lang="ru-RU" sz="3600" b="1" i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b="1" i="1" dirty="0">
                <a:latin typeface="Times New Roman" pitchFamily="18" charset="0"/>
                <a:ea typeface="+mj-ea"/>
                <a:cs typeface="Times New Roman" pitchFamily="18" charset="0"/>
              </a:rPr>
              <a:t>И медведю не до сна</a:t>
            </a:r>
            <a:br>
              <a:rPr lang="ru-RU" sz="3600" b="1" i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b="1" i="1" dirty="0">
                <a:latin typeface="Times New Roman" pitchFamily="18" charset="0"/>
                <a:ea typeface="+mj-ea"/>
                <a:cs typeface="Times New Roman" pitchFamily="18" charset="0"/>
              </a:rPr>
              <a:t>Значит к нам пришла </a:t>
            </a:r>
            <a:r>
              <a:rPr lang="ru-RU" sz="3600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…..</a:t>
            </a:r>
          </a:p>
          <a:p>
            <a:pPr marL="0" indent="0">
              <a:buNone/>
            </a:pPr>
            <a:r>
              <a:rPr lang="ru-RU" sz="3600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      </a:t>
            </a:r>
            <a:r>
              <a:rPr lang="ru-RU" sz="3600" b="1" i="1" dirty="0">
                <a:latin typeface="Times New Roman" pitchFamily="18" charset="0"/>
                <a:ea typeface="+mj-ea"/>
                <a:cs typeface="Times New Roman" pitchFamily="18" charset="0"/>
              </a:rPr>
              <a:t>ВЕСНА</a:t>
            </a:r>
            <a:r>
              <a:rPr lang="ru-RU" sz="3600" b="1" i="1" dirty="0">
                <a:solidFill>
                  <a:srgbClr val="5DCEAF">
                    <a:lumMod val="50000"/>
                  </a:srgbClr>
                </a:solidFill>
                <a:ea typeface="+mj-ea"/>
                <a:cs typeface="+mj-cs"/>
              </a:rPr>
              <a:t/>
            </a:r>
            <a:br>
              <a:rPr lang="ru-RU" sz="3600" b="1" i="1" dirty="0">
                <a:solidFill>
                  <a:srgbClr val="5DCEAF">
                    <a:lumMod val="50000"/>
                  </a:srgbClr>
                </a:solidFill>
                <a:ea typeface="+mj-ea"/>
                <a:cs typeface="+mj-cs"/>
              </a:rPr>
            </a:br>
            <a:endParaRPr lang="ru-RU" sz="3600" i="1" dirty="0"/>
          </a:p>
        </p:txBody>
      </p:sp>
      <p:pic>
        <p:nvPicPr>
          <p:cNvPr id="1026" name="Picture 2" descr="C:\Users\Svetlana\Desktop\весна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2656"/>
            <a:ext cx="4536504" cy="61931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76368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33338" y="3789040"/>
            <a:ext cx="4903421" cy="2232248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/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dirty="0">
                <a:solidFill>
                  <a:srgbClr val="FF0000"/>
                </a:solidFill>
              </a:rPr>
              <a:t/>
            </a:r>
            <a:br>
              <a:rPr lang="ru-RU" sz="3600" i="1" dirty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/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ВЕСНОЙ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ЯРКО СВЕТИТ СОЛНЦЕ и ГРЕЕТ ТЕПЛЕЕ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i="1" dirty="0">
                <a:solidFill>
                  <a:srgbClr val="FF0000"/>
                </a:solidFill>
              </a:rPr>
              <a:t/>
            </a:r>
            <a:br>
              <a:rPr lang="ru-RU" sz="3600" i="1" dirty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600" i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79512" y="476672"/>
            <a:ext cx="3549635" cy="2182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ТАЕТ СНЕГ</a:t>
            </a: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БЕГУТ РУЧЬИ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Svetlana\Desktop\gettyimages-670134118-612x6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338" y="332656"/>
            <a:ext cx="4646493" cy="309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vetlana\Desktop\s1200 (1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1" y="1880828"/>
            <a:ext cx="3429346" cy="4941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83856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vetlana\Desktop\487988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4430078" cy="288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vetlana\Desktop\742173534b081cd491f91f4c00c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8883"/>
            <a:ext cx="3888432" cy="3256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323528" y="4076700"/>
            <a:ext cx="4176464" cy="24486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На деревьях и кустарниках набухают почки, появляются листочки.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355976" y="260350"/>
            <a:ext cx="4574094" cy="29527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Прорастает сквозь снежок,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К солнечным лучам цветок,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Маленький и нежный,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Беленький подснежник.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4689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vetlana\Desktop\0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0983"/>
            <a:ext cx="8436429" cy="63273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07200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vetlana\Desktop\pdx (1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94418"/>
            <a:ext cx="7959799" cy="52607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 лесу просыпаются медведь и ёж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721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b.ru/misc/i/gallery/38228/253131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95843"/>
            <a:ext cx="4416069" cy="28064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get-pdb/1745470/1880c854-4f3a-4252-8027-aa2b315446c0/s1200?webp=fals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3" y="404664"/>
            <a:ext cx="3817707" cy="2863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s04.infourok.ru/uploads/ex/0a74/000f603b-e1d49c49/hello_html_26a604a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90" y="3595843"/>
            <a:ext cx="3790889" cy="28513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40" cy="257829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Появляются насекомые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8072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197768"/>
            <a:ext cx="8488595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Чего весной не бывает?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7" name="Picture 3" descr="C:\Users\Svetlana\Desktop\hello_html_m71bdfdb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383" y="1628800"/>
            <a:ext cx="2591679" cy="33509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vetlana\Desktop\image1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673" y="4509120"/>
            <a:ext cx="3233330" cy="21045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Svetlana\Desktop\s1200 (3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166" y="1628800"/>
            <a:ext cx="3072341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Svetlana\Desktop\s1200 (4)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32" y="1670324"/>
            <a:ext cx="2413146" cy="35335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15151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desk.ru/_ph/219/1774537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4267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078894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</TotalTime>
  <Words>53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«Весна пришла»</vt:lpstr>
      <vt:lpstr> </vt:lpstr>
      <vt:lpstr>   ВЕСНОЙ ЯРКО СВЕТИТ СОЛНЦЕ и ГРЕЕТ ТЕПЛЕЕ   </vt:lpstr>
      <vt:lpstr>Слайд 4</vt:lpstr>
      <vt:lpstr>Слайд 5</vt:lpstr>
      <vt:lpstr>В лесу просыпаются медведь и ёж</vt:lpstr>
      <vt:lpstr>Появляются насекомые</vt:lpstr>
      <vt:lpstr>Чего весной не бывает?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«Весна пришла»</dc:title>
  <dc:creator>Svetlana</dc:creator>
  <cp:lastModifiedBy>дс40</cp:lastModifiedBy>
  <cp:revision>28</cp:revision>
  <dcterms:created xsi:type="dcterms:W3CDTF">2020-04-10T16:01:26Z</dcterms:created>
  <dcterms:modified xsi:type="dcterms:W3CDTF">2024-03-27T08:09:04Z</dcterms:modified>
</cp:coreProperties>
</file>