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40" autoAdjust="0"/>
  </p:normalViewPr>
  <p:slideViewPr>
    <p:cSldViewPr>
      <p:cViewPr>
        <p:scale>
          <a:sx n="106" d="100"/>
          <a:sy n="106" d="100"/>
        </p:scale>
        <p:origin x="1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e1823c3f1f67fd37d6853f55412f745c_l-7575569-images-thumbs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8390177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537321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ПОЛИЦИЯ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сборе все- полна кабина, и водитель сел за руль- полицейская машина выезжает на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патруль засверкала, замигала синим ярким маячком, нарушителя догнала! кто с машиной не знаком?!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https://cdn1.ozone.ru/multimedia/10274334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cdn1.ozone.ru/multimedia/10274334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s://kaypu.com/photo/5526cdf1f50baa2bbc32e1d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-171400"/>
            <a:ext cx="8136904" cy="4817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56612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"скорая помощь" по городу мчит, "скорая помощь" тревожно кричит: "меня пропустите, случилась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беда! к больному спешу я на помощь всегда!"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drasler.ru/wp-content/uploads/2019/05/%D0%9A%D0%B0%D1%80%D1%82%D0%B8%D0%BD%D0%BA%D0%B8-%D1%81%D0%BA%D0%BE%D1%80%D0%BE%D0%B9-%D0%BF%D0%BE%D0%BC%D0%BE%D1%89%D0%B8-%D0%B4%D0%BB%D1%8F-%D0%B4%D0%B5%D1%82%D0%B5%D0%B9-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38153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olinka.top/uploads/posts/2023-05/1684938420_polinka-top-p-avtobus-kartinki-dlya-detei-doshkolnogo-vo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0"/>
            <a:ext cx="6768752" cy="51442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27784" y="5301208"/>
            <a:ext cx="4464496" cy="155679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АВТОБУС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Что за чудо – синий дом!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Ребятишек много в нем.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Носит обувь из</a:t>
            </a:r>
          </a:p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резины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И питается бензином!</a:t>
            </a:r>
            <a:r>
              <a:rPr lang="ru-RU" sz="6400" b="1" dirty="0" smtClean="0"/>
              <a:t/>
            </a:r>
            <a:br>
              <a:rPr lang="ru-RU" sz="6400" b="1" dirty="0" smtClean="0"/>
            </a:br>
            <a:endParaRPr lang="ru-RU" sz="6400" b="1" dirty="0" smtClean="0"/>
          </a:p>
          <a:p>
            <a:pPr algn="ctr"/>
            <a:r>
              <a:rPr lang="ru-RU" sz="6400" b="1" dirty="0" smtClean="0">
                <a:solidFill>
                  <a:schemeClr val="bg1"/>
                </a:solidFill>
              </a:rPr>
              <a:t/>
            </a:r>
            <a:br>
              <a:rPr lang="ru-RU" sz="6400" b="1" dirty="0" smtClean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lomaster.club/uploads/posts/2021-11/1637690517_78-flomaster-club-p-mashinka-risunok-dlya-detei-detskie-81.png" hidden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575" y="-16862425"/>
            <a:ext cx="70361175" cy="35137725"/>
          </a:xfrm>
          <a:prstGeom prst="rect">
            <a:avLst/>
          </a:prstGeom>
          <a:noFill/>
        </p:spPr>
      </p:pic>
      <p:sp>
        <p:nvSpPr>
          <p:cNvPr id="1028" name="AutoShape 4" descr="https://avatars.mds.yandex.net/i?id=10b68966c9a7b37e2068f8832b1010e6fd752a16-9598980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7960777a-2fd1-4b07-8bbb-896e98c4659c.selcdn.net/upload/prod_add5/008/product-398008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i.pinimg.com/originals/d1/f1/43/d1f1433c7ac56687e153fac316abde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5157192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Пьет бензин, как молоко,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Может бегать далеко.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Возит грузы и людей.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 знаком, конечно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ней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avatars.mds.yandex.net/i?id=4ab41a01db2090fb8f7a579b49646093_l-7822413-images-thumbs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76671"/>
            <a:ext cx="7416826" cy="463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Руль держи, крути педали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езжай в любые дали!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.pinimg.com/originals/eb/57/9f/eb579fd3f49fcbd6a903070cb417c21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88640"/>
            <a:ext cx="527593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4581128"/>
            <a:ext cx="280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этом доме тишина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Много окон, дверь одна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Дом летит под небесами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Мы уселись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 окна.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 окошком вся страна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Дом отправился в полет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Значит это…..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gas-kvas.com/uploads/posts/2023-02/1676646249_gas-kvas-com-p-kartinki-risunki-samoletov-detskie-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404664"/>
            <a:ext cx="7056784" cy="3969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 разгона в высь взлетает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Стрекозу напоминает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Отправляется в полет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 российский…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papik.pro/uploads/posts/2021-12/1639291292_1-papik-pro-p-vertolet-klipart-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88640"/>
            <a:ext cx="5820139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Братцы в гости снарядились, Друг за друга уцепились, И помчались в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путь далек, Лишь оставили дымок.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cdn.puzzlegarage.com/img/puzzle/13/1235_preview_r.v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1"/>
            <a:ext cx="7884874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537321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что за чудеса: Дует ветер в паруса? Ни паром, ни дирижабль — По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волнам плывет... (Корабль)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https://gas-kvas.com/uploads/posts/2023-01/1673584369_gas-kvas-com-p-teplokhod-detskii-risunok-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8448939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Спешит машина красная, Не выключая фар, На службу на опасную, Спешит тушить пожар!</a:t>
            </a:r>
          </a:p>
        </p:txBody>
      </p:sp>
      <p:pic>
        <p:nvPicPr>
          <p:cNvPr id="20482" name="Picture 2" descr="https://zamanilka.ru/wp-content/uploads/2022/03/kartinka-mashinka-dlya-detei-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192909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</TotalTime>
  <Words>112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yulay</dc:creator>
  <cp:lastModifiedBy>дс40</cp:lastModifiedBy>
  <cp:revision>8</cp:revision>
  <dcterms:created xsi:type="dcterms:W3CDTF">2023-11-08T07:14:07Z</dcterms:created>
  <dcterms:modified xsi:type="dcterms:W3CDTF">2024-03-27T08:02:58Z</dcterms:modified>
</cp:coreProperties>
</file>