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9" d="100"/>
          <a:sy n="89" d="100"/>
        </p:scale>
        <p:origin x="-540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.com/uploads/posts/2021-07/1625192209_58-kartinkin-com-p-osennie-listya-fon-krasivie-foni-5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79712" y="2060848"/>
            <a:ext cx="51125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9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Осень</a:t>
            </a:r>
            <a:r>
              <a:rPr lang="ru-RU" sz="9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96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.com/uploads/posts/2021-07/1625192209_58-kartinkin-com-p-osennie-listya-fon-krasivie-foni-5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19173" y="332656"/>
            <a:ext cx="62834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Осенью созревает много овощей и фруктов.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s://3.bp.blogspot.com/-UbYcGZrZIG0/Tzp9ySX44bI/AAAAAAAAJxM/s22y4OW4Z0c/s1600/%D0%9B%D1%8E%D0%B1%D0%BE%D0%B2%D1%8C+%D0%9D%D0%BE%D0%B2%D0%BE%D1%81%D1%91%D0%BB%D0%BE%D0%B2%D0%B0_%D0%B2%D1%80%D0%B5%D0%BC%D0%B5%D0%BD%D0%B0+%D0%B3%D0%BE%D0%B4%D0%B0_%D0%B7%D0%B8%D0%BC%D0%B0_%D0%BB%D0%B5%D1%82%D0%BE_%D0%BE%D1%81%D0%B5%D0%BD%D1%8C_%D0%B7%D0%B8%D0%BC%D0%BD%D0%B8%D0%B5+%D0%B7%D0%B0%D0%B1%D0%B0%D0%B2%D1%8B_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980728"/>
            <a:ext cx="3528392" cy="5118247"/>
          </a:xfrm>
          <a:prstGeom prst="rect">
            <a:avLst/>
          </a:prstGeom>
          <a:noFill/>
        </p:spPr>
      </p:pic>
      <p:pic>
        <p:nvPicPr>
          <p:cNvPr id="23556" name="Picture 4" descr="6-xW_l_tSMcnI (654x700, 465Kb)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27984" y="1340768"/>
            <a:ext cx="4579129" cy="49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.com/uploads/posts/2021-07/1625192209_58-kartinkin-com-p-osennie-listya-fon-krasivie-foni-5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ttps://kartinkin.com/uploads/posts/2021-07/1625192209_58-kartinkin-com-p-osennie-listya-fon-krasivie-foni-5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6" name="Picture 6" descr="http://s3.fotokto.ru/concurs/photo/full/9/9728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624" y="2204864"/>
            <a:ext cx="6696744" cy="446263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051720" y="10527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Осенью очень красиво! Дети очень любят это время года.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.com/uploads/posts/2021-07/1625192209_58-kartinkin-com-p-osennie-listya-fon-krasivie-foni-5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ttps://kartinkin.com/uploads/posts/2021-07/1625192209_58-kartinkin-com-p-osennie-listya-fon-krasivie-foni-5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.com/uploads/posts/2021-07/1625192209_58-kartinkin-com-p-osennie-listya-fon-krasivie-foni-5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260648"/>
            <a:ext cx="784887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Познакомить детей с характерными признаками осени, развивать познавательную активность детей через совместную деятельность экологического содержания.</a:t>
            </a:r>
          </a:p>
          <a:p>
            <a:pPr algn="just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Дать элементарные представления об осени как времени года;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Формировать умение детей рассматривать иллюстрации, отвечать на вопросы воспитателя.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Побуждать детей выражать свои чувства и эмоции при помощи активной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речи,</a:t>
            </a:r>
            <a:r>
              <a:rPr lang="ru-RU" sz="2400" u="sng" dirty="0" err="1" smtClean="0">
                <a:latin typeface="Times New Roman" pitchFamily="18" charset="0"/>
                <a:cs typeface="Times New Roman" pitchFamily="18" charset="0"/>
              </a:rPr>
              <a:t>обогащать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 словарь детей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 осень, лист, листопад, ветер, дождик, зонт, грибы, осенний урожай.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Развивать творческие способности детей и любознательность.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Воспитывать бережное и заботливое отношение к природе.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kartinkin.com/uploads/posts/2021-07/1625192209_58-kartinkin-com-p-osennie-listya-fon-krasivie-foni-5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188640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Осенью на улице начинает холодать. Люди одеваются теплее, чем летом – в теплые шапки, пальто и куртки, переобуваются в ботинки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сапоги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6" name="Picture 2" descr="https://s01.yapfiles.ru/files/2364931/_imeni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980728"/>
            <a:ext cx="3600400" cy="5267386"/>
          </a:xfrm>
          <a:prstGeom prst="rect">
            <a:avLst/>
          </a:prstGeom>
          <a:noFill/>
        </p:spPr>
      </p:pic>
      <p:pic>
        <p:nvPicPr>
          <p:cNvPr id="2050" name="Picture 2" descr="https://fs01.infourok.ru/images/doc/82/98590/img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1268760"/>
            <a:ext cx="3672408" cy="5341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.com/uploads/posts/2021-07/1625192209_58-kartinkin-com-p-osennie-listya-fon-krasivie-foni-5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18864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Вместе с холодами осенью начинаются дожди. Все чаще моросит осенний дождик.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20072" y="2420888"/>
            <a:ext cx="3635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 нам на звонкой тонкой ножке 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Дождик скачет по дорожке.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 на лужице – круги,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Это дождика шаги.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9-mLW8V3MCTOM (647x700, 454Kb)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1052736"/>
            <a:ext cx="5040560" cy="5453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.com/uploads/posts/2021-07/1625192209_58-kartinkin-com-p-osennie-listya-fon-krasivie-foni-5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91680" y="188640"/>
            <a:ext cx="57606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Люди ходят под зонтиками, на улице много луж.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https://cstor.nn2.ru/forum/data/forum/images/2016-10/155624242-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39752" y="1124744"/>
            <a:ext cx="4032448" cy="5369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.com/uploads/posts/2021-07/1625192209_58-kartinkin-com-p-osennie-listya-fon-krasivie-foni-5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332656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Листья меняют свой цвет, потому что с наступлением осени солнышко светит все меньше, и им не хватает солнечного света, чтобы оставаться зелеными.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stihi.ru/pics/2021/02/15/548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2129378"/>
            <a:ext cx="3528392" cy="2646294"/>
          </a:xfrm>
          <a:prstGeom prst="rect">
            <a:avLst/>
          </a:prstGeom>
          <a:noFill/>
        </p:spPr>
      </p:pic>
      <p:pic>
        <p:nvPicPr>
          <p:cNvPr id="19460" name="Picture 4" descr="https://na-dache.pro/uploads/posts/2021-05/1621545948_11-p-osennie-listya-17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1916832"/>
            <a:ext cx="4464896" cy="4464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.com/uploads/posts/2021-07/1625192209_58-kartinkin-com-p-osennie-listya-fon-krasivie-foni-5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18864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Дует сильный ветер, опадают листья с деревьев. Начинается пора листопада.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mapi7.com/assets/images/blog/idei-dlya-foto-osenyu/foto-osenyu-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584" y="1236168"/>
            <a:ext cx="7560840" cy="5037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.com/uploads/posts/2021-07/1625192209_58-kartinkin-com-p-osennie-listya-fon-krasivie-foni-5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188640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Многие  птицы улетают на юг. Они улетают, потому что осенью и зимой очень холодно, птицам нечего есть – исчезают насекомые и растения - трава и листья деревьев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razvi-tie.ru/wp-content/uploads/2019/04/uletayut-uleteli-elena-blaginin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1196752"/>
            <a:ext cx="7920880" cy="5272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.com/uploads/posts/2021-07/1625192209_58-kartinkin-com-p-osennie-listya-fon-krasivie-foni-5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260648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Осенью звери начинают готовиться к зиме.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Они стараются сделать побольше запасов еды на зиму.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Ведь зимой добыть еду не так уж просто!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s://pickimage.ru/wp-content/uploads/images/detskie/animalsinautumn/zhivotnieoseni1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71800" y="1340768"/>
            <a:ext cx="3816424" cy="4988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76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yulay</dc:creator>
  <cp:lastModifiedBy>дс40</cp:lastModifiedBy>
  <cp:revision>11</cp:revision>
  <dcterms:created xsi:type="dcterms:W3CDTF">2021-09-17T08:11:54Z</dcterms:created>
  <dcterms:modified xsi:type="dcterms:W3CDTF">2024-03-27T08:08:05Z</dcterms:modified>
</cp:coreProperties>
</file>