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57" r:id="rId3"/>
    <p:sldId id="258" r:id="rId4"/>
    <p:sldId id="265" r:id="rId5"/>
    <p:sldId id="266" r:id="rId6"/>
    <p:sldId id="268" r:id="rId7"/>
    <p:sldId id="269" r:id="rId8"/>
    <p:sldId id="267" r:id="rId9"/>
    <p:sldId id="259" r:id="rId10"/>
    <p:sldId id="270" r:id="rId11"/>
    <p:sldId id="271" r:id="rId12"/>
    <p:sldId id="272" r:id="rId13"/>
    <p:sldId id="273" r:id="rId14"/>
    <p:sldId id="261" r:id="rId15"/>
    <p:sldId id="274" r:id="rId16"/>
    <p:sldId id="262" r:id="rId17"/>
    <p:sldId id="275" r:id="rId18"/>
    <p:sldId id="276" r:id="rId19"/>
    <p:sldId id="264" r:id="rId20"/>
    <p:sldId id="263" r:id="rId21"/>
  </p:sldIdLst>
  <p:sldSz cx="9144000" cy="6858000" type="screen4x3"/>
  <p:notesSz cx="6858000" cy="9144000"/>
  <p:custDataLst>
    <p:tags r:id="rId2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76" autoAdjust="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4909C-1A03-43E3-AE97-11C7C6B506DA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672903-6775-4DE2-B425-111F935F78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xmlns:a14="http://schemas.microsoft.com/office/drawing/2010/main" val="213057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72903-6775-4DE2-B425-111F935F788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xmlns:a14="http://schemas.microsoft.com/office/drawing/2010/main" val="833906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Воспитатель спрашивает у нескольких ребят, как их зовут и сколько им лет.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72903-6775-4DE2-B425-111F935F788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xmlns:a14="http://schemas.microsoft.com/office/drawing/2010/main" val="223711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Воспитатель</a:t>
            </a:r>
            <a:r>
              <a:rPr lang="ru-RU" baseline="0" smtClean="0"/>
              <a:t> спрашивает у нескольких детей как зовут их маму, какую работу выполняет мама.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72903-6775-4DE2-B425-111F935F788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xmlns:a14="http://schemas.microsoft.com/office/drawing/2010/main" val="3300606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43B6-25FC-4D22-BB90-8FCBED9B3417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18A9-16C9-4057-9D36-C3C22C1A6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43B6-25FC-4D22-BB90-8FCBED9B3417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18A9-16C9-4057-9D36-C3C22C1A6F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35E43B6-25FC-4D22-BB90-8FCBED9B3417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ED518A9-16C9-4057-9D36-C3C22C1A6F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Tx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Tx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Tx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Tx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Tx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AutoShape 4" descr="https://top-fon.com/uploads/posts/2023-01/1674670102_top-fon-com-p-fon-dlya-detskoi-prezentatsii-moya-semya-7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4" name="AutoShape 6" descr="https://top-fon.com/uploads/posts/2023-01/1674670102_top-fon-com-p-fon-dlya-detskoi-prezentatsii-moya-semya-7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296" name="Picture 8" descr="https://cdn.culture.ru/images/cf0e08b4-d4b7-5ec0-8996-2fd19d2645f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1406" y="1214422"/>
            <a:ext cx="9017062" cy="5357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xmlns:p159="http://schemas.microsoft.com/office/powerpoint/2015/09/main" xmlns:p15="http://schemas.microsoft.com/office/powerpoint/2012/main" xmlns:a14="http://schemas.microsoft.com/office/drawing/2010/main" val="276069567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s://cdn2.vectorstock.com/i/1000x1000/12/01/young-father-with-his-little-son-playing-football-vector-29671201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115616" y="548680"/>
            <a:ext cx="5532321" cy="403244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39565" y="5157192"/>
            <a:ext cx="44971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Папа любит со мной играть 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www.maplesfamilylaw.com/wp-content/uploads/2017/08/Common-Mistakes-Dads-Make-in-Divorce-Court-Stockton-Divorce-Attorneys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23528" y="1556792"/>
            <a:ext cx="5521492" cy="374713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300192" y="2708920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Папа со мной гуляет 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s://gremih.ru/wp-content/uploads/7/6/1/761513c1049656dbd907b0eb477513fb.jpe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547664" y="188640"/>
            <a:ext cx="6696744" cy="446449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979712" y="5301208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Папа маме помогает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s://cdn.7days.ru/pic/5c7/A75C8D1568BE4D6DC325826A0041C5D1/385015/86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259631" y="332656"/>
            <a:ext cx="7123253" cy="475252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339752" y="5805264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Папа  маме дарит цветы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979712" y="548680"/>
            <a:ext cx="7408333" cy="5217443"/>
          </a:xfrm>
        </p:spPr>
        <p:txBody>
          <a:bodyPr>
            <a:normAutofit/>
          </a:bodyPr>
          <a:lstStyle/>
          <a:p>
            <a:r>
              <a:rPr lang="ru-RU" sz="2800" smtClean="0">
                <a:latin typeface="Arial" pitchFamily="34" charset="0"/>
                <a:cs typeface="Arial" pitchFamily="34" charset="0"/>
              </a:rPr>
              <a:t>                                    </a:t>
            </a:r>
          </a:p>
          <a:p>
            <a:endParaRPr lang="ru-RU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8" algn="r"/>
            <a:r>
              <a:rPr lang="ru-RU" sz="3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наша бабушка вяжет нам носки.</a:t>
            </a:r>
            <a:endParaRPr lang="ru-RU" sz="3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xmlns:p159="http://schemas.microsoft.com/office/powerpoint/2015/09/main" xmlns:p15="http://schemas.microsoft.com/office/powerpoint/2012/main" xmlns:p14="http://schemas.microsoft.com/office/powerpoint/2010/main"/>
              </a:ext>
            </a:extLst>
          </a:blip>
          <a:stretch>
            <a:fillRect/>
          </a:stretch>
        </p:blipFill>
        <p:spPr bwMode="auto">
          <a:xfrm>
            <a:off x="323528" y="1412776"/>
            <a:ext cx="4539407" cy="4539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p159="http://schemas.microsoft.com/office/powerpoint/2015/09/main" xmlns:p15="http://schemas.microsoft.com/office/powerpoint/2012/main" xmlns:p14="http://schemas.microsoft.com/office/powerpoint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p159="http://schemas.microsoft.com/office/powerpoint/2015/09/main" xmlns:p15="http://schemas.microsoft.com/office/powerpoint/2012/main" xmlns:p14="http://schemas.microsoft.com/office/powerpoint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p159="http://schemas.microsoft.com/office/powerpoint/2015/09/main" xmlns:p15="http://schemas.microsoft.com/office/powerpoint/2012/main" xmlns:p14="http://schemas.microsoft.com/office/powerpoint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2" name="AutoShape 2" descr="https://yt3.ggpht.com/a/AATXAJyldNn4W18dnREoa6EKnZcQLm17Yhg7CPUJIA=s900-c-k-c0xffffffff-no-rj-m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4" name="AutoShape 4" descr="https://prorisuem.ru/foto/5799/risunok_babushki_31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xmlns:p159="http://schemas.microsoft.com/office/powerpoint/2015/09/main" xmlns:p15="http://schemas.microsoft.com/office/powerpoint/2012/main" xmlns:a14="http://schemas.microsoft.com/office/drawing/2010/main" val="1650177636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s://starwars-galaxy.ru/800/600/https/yt3.ggpht.com/a/AATXAJxCmlItGuxgqZQSEj1IV2OSY1PuYe4cdYg3ZvrP=s900-c-k-c0x00ffffff-no-rj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51520" y="620688"/>
            <a:ext cx="5688632" cy="568863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1874729"/>
            <a:ext cx="83346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8"/>
            <a:r>
              <a:rPr lang="ru-RU" sz="2800" smtClean="0">
                <a:latin typeface="Arial" pitchFamily="34" charset="0"/>
                <a:cs typeface="Arial" pitchFamily="34" charset="0"/>
              </a:rPr>
              <a:t>Она печет </a:t>
            </a:r>
          </a:p>
          <a:p>
            <a:pPr lvl="8" algn="ctr"/>
            <a:r>
              <a:rPr lang="ru-RU" sz="2800" smtClean="0">
                <a:latin typeface="Arial" pitchFamily="34" charset="0"/>
                <a:cs typeface="Arial" pitchFamily="34" charset="0"/>
              </a:rPr>
              <a:t>вкусные </a:t>
            </a:r>
          </a:p>
          <a:p>
            <a:r>
              <a:rPr lang="ru-RU" sz="2800" smtClean="0">
                <a:latin typeface="Arial" pitchFamily="34" charset="0"/>
                <a:cs typeface="Arial" pitchFamily="34" charset="0"/>
              </a:rPr>
              <a:t>				пирожки </a:t>
            </a:r>
            <a:endParaRPr lang="ru-RU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052736"/>
            <a:ext cx="7408333" cy="5073427"/>
          </a:xfrm>
        </p:spPr>
        <p:txBody>
          <a:bodyPr/>
          <a:lstStyle/>
          <a:p>
            <a:r>
              <a:rPr lang="ru-RU" smtClean="0"/>
              <a:t>                                                      </a:t>
            </a:r>
          </a:p>
          <a:p>
            <a:endParaRPr lang="ru-RU"/>
          </a:p>
          <a:p>
            <a:endParaRPr lang="ru-RU" smtClean="0"/>
          </a:p>
          <a:p>
            <a:endParaRPr lang="ru-RU"/>
          </a:p>
          <a:p>
            <a:r>
              <a:rPr lang="ru-RU" smtClean="0"/>
              <a:t>                                               </a:t>
            </a:r>
            <a:r>
              <a:rPr lang="ru-RU" sz="2800" smtClean="0">
                <a:solidFill>
                  <a:schemeClr val="tx1"/>
                </a:solidFill>
              </a:rPr>
              <a:t>Это наш дедушка.</a:t>
            </a:r>
          </a:p>
          <a:p>
            <a:r>
              <a:rPr lang="ru-RU" sz="2800"/>
              <a:t> </a:t>
            </a:r>
            <a:r>
              <a:rPr lang="ru-RU" sz="2800" smtClean="0"/>
              <a:t>                                 </a:t>
            </a:r>
          </a:p>
          <a:p>
            <a:r>
              <a:rPr lang="ru-RU" sz="2800"/>
              <a:t> </a:t>
            </a:r>
            <a:r>
              <a:rPr lang="ru-RU" sz="2800" smtClean="0"/>
              <a:t>                                 </a:t>
            </a:r>
            <a:endParaRPr lang="ru-RU" sz="280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xmlns:p159="http://schemas.microsoft.com/office/powerpoint/2015/09/main" xmlns:p15="http://schemas.microsoft.com/office/powerpoint/2012/main" xmlns:p14="http://schemas.microsoft.com/office/powerpoint/2010/main" val="0"/>
              </a:ext>
            </a:extLst>
          </a:blip>
          <a:stretch>
            <a:fillRect/>
          </a:stretch>
        </p:blipFill>
        <p:spPr bwMode="auto">
          <a:xfrm>
            <a:off x="683568" y="1004882"/>
            <a:ext cx="2376264" cy="5534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p159="http://schemas.microsoft.com/office/powerpoint/2015/09/main" xmlns:p15="http://schemas.microsoft.com/office/powerpoint/2012/main" xmlns:p14="http://schemas.microsoft.com/office/powerpoint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p159="http://schemas.microsoft.com/office/powerpoint/2015/09/main" xmlns:p15="http://schemas.microsoft.com/office/powerpoint/2012/main" xmlns:p14="http://schemas.microsoft.com/office/powerpoint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p159="http://schemas.microsoft.com/office/powerpoint/2015/09/main" xmlns:p15="http://schemas.microsoft.com/office/powerpoint/2012/main" xmlns:p14="http://schemas.microsoft.com/office/powerpoint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xmlns:p159="http://schemas.microsoft.com/office/powerpoint/2015/09/main" xmlns:p15="http://schemas.microsoft.com/office/powerpoint/2012/main" xmlns:a14="http://schemas.microsoft.com/office/drawing/2010/main" val="152814637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s://detskiysayt.ru/wp-content/uploads/2019/05/8dbd66f9c407eba0cc311c4f385d7824-e1557993623159.jpg"/>
          <p:cNvPicPr>
            <a:picLocks noChangeAspect="1" noChangeArrowheads="1"/>
          </p:cNvPicPr>
          <p:nvPr/>
        </p:nvPicPr>
        <p:blipFill>
          <a:blip r:embed="rId2"/>
          <a:srcRect l="10432" r="10447"/>
          <a:stretch>
            <a:fillRect/>
          </a:stretch>
        </p:blipFill>
        <p:spPr bwMode="auto">
          <a:xfrm>
            <a:off x="323528" y="188640"/>
            <a:ext cx="5184576" cy="646535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436096" y="2276872"/>
            <a:ext cx="38859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Он любит читать газету</a:t>
            </a:r>
            <a:r>
              <a:rPr lang="ru-RU" smtClean="0"/>
              <a:t>.</a:t>
            </a:r>
            <a:endParaRPr lang="ru-RU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220072" y="2675467"/>
            <a:ext cx="3060328" cy="3450696"/>
          </a:xfrm>
        </p:spPr>
        <p:txBody>
          <a:bodyPr/>
          <a:lstStyle/>
          <a:p>
            <a:pPr>
              <a:buNone/>
            </a:pPr>
            <a:r>
              <a:rPr lang="ru-RU" smtClean="0"/>
              <a:t>Он ходит с нами гулять.</a:t>
            </a:r>
          </a:p>
          <a:p>
            <a:endParaRPr lang="ru-RU"/>
          </a:p>
        </p:txBody>
      </p:sp>
      <p:pic>
        <p:nvPicPr>
          <p:cNvPr id="37890" name="Picture 2" descr="https://i.pinimg.com/originals/a7/8f/57/a78f576386057fa7247adc0c77eb4f3c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39552" y="1412776"/>
            <a:ext cx="4598186" cy="4003576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https://top-fon.com/uploads/posts/2023-02/1675291629_top-fon-com-p-fon-dlya-prezentatsii-palchikovie-igri-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6" name="AutoShape 4" descr="https://top-fon.com/uploads/posts/2023-02/1675291629_top-fon-com-p-fon-dlya-prezentatsii-palchikovie-igri-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8" name="Picture 6" descr="https://sun9-33.userapi.com/impf/c855220/v855220264/2172cf/FuxKheHn1ss.jpg?size=0x0&amp;quality=90&amp;proxy=1&amp;sign=7f658d4eea9fc9a8bd3a543970bd92f0&amp;c_uniq_tag=-enMWdT4kkQW8zARVGcwEMW3k5-SOvmFb7RHLlEla8E&amp;type=video_thumb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27584" y="1556792"/>
            <a:ext cx="7776864" cy="437448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483768" y="548680"/>
            <a:ext cx="58468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Пальчиковая   игра «Моя семья»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xmlns:p159="http://schemas.microsoft.com/office/powerpoint/2015/09/main" xmlns:p15="http://schemas.microsoft.com/office/powerpoint/2012/main" xmlns:a14="http://schemas.microsoft.com/office/drawing/2010/main" val="372937952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547664" y="908720"/>
            <a:ext cx="7408333" cy="5289451"/>
          </a:xfrm>
        </p:spPr>
        <p:txBody>
          <a:bodyPr>
            <a:normAutofit/>
          </a:bodyPr>
          <a:lstStyle/>
          <a:p>
            <a:pPr lvl="8"/>
            <a:r>
              <a:rPr lang="ru-RU" sz="280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 lvl="8"/>
            <a:r>
              <a:rPr lang="ru-RU" sz="2800" b="1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smtClean="0">
                <a:latin typeface="Arial" pitchFamily="34" charset="0"/>
                <a:cs typeface="Arial" pitchFamily="34" charset="0"/>
              </a:rPr>
              <a:t>     </a:t>
            </a:r>
          </a:p>
          <a:p>
            <a:pPr marL="2514600" lvl="8" indent="0" algn="just">
              <a:buFont typeface="Wingdings" pitchFamily="2" charset="2"/>
              <a:buChar char="Ø"/>
            </a:pPr>
            <a:r>
              <a:rPr lang="ru-RU" sz="2800" b="1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Здравствуйте ребята.</a:t>
            </a:r>
          </a:p>
          <a:p>
            <a:pPr lvl="8" algn="just"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8" algn="just">
              <a:buFont typeface="Wingdings" pitchFamily="2" charset="2"/>
              <a:buChar char="Ø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Меня зовут Маша, мне 3 года.</a:t>
            </a:r>
          </a:p>
          <a:p>
            <a:pPr lvl="8" algn="just">
              <a:buFont typeface="Wingdings" pitchFamily="2" charset="2"/>
              <a:buChar char="Ø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Я хожу в детский сад.</a:t>
            </a:r>
          </a:p>
          <a:p>
            <a:pPr lvl="8" algn="just">
              <a:buFont typeface="Wingdings" pitchFamily="2" charset="2"/>
              <a:buChar char="Ø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Сегодня я хочу рассказать вам о моей семье.</a:t>
            </a:r>
            <a:endParaRPr 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 descr="https://i.pinimg.com/736x/46/d8/3e/46d83eef3d90abaa6abaf25ce400d5ed--clipart-croquis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67544" y="908719"/>
            <a:ext cx="3287366" cy="55545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xmlns:p159="http://schemas.microsoft.com/office/powerpoint/2015/09/main" xmlns:p15="http://schemas.microsoft.com/office/powerpoint/2012/main" xmlns:a14="http://schemas.microsoft.com/office/drawing/2010/main" val="1296832696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4077072"/>
            <a:ext cx="6868285" cy="2049091"/>
          </a:xfrm>
        </p:spPr>
        <p:txBody>
          <a:bodyPr>
            <a:normAutofit fontScale="25000" lnSpcReduction="20000"/>
          </a:bodyPr>
          <a:lstStyle/>
          <a:p>
            <a:endParaRPr lang="ru-RU" sz="28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2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28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2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28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2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28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8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4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 вместе – мы дружная семья.</a:t>
            </a:r>
            <a:endParaRPr lang="ru-RU" sz="14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i.ytimg.com/vi/2_nYD1gww0s/maxresdefault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331640" y="476672"/>
            <a:ext cx="5904656" cy="4687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xmlns:p159="http://schemas.microsoft.com/office/powerpoint/2015/09/main" xmlns:p15="http://schemas.microsoft.com/office/powerpoint/2012/main" xmlns:a14="http://schemas.microsoft.com/office/drawing/2010/main" val="116573915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almode.top/uploads/posts/2022-10/1667149199_23-almode-ru-p-klipart-mama-s-rebenkom-25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83568" y="908720"/>
            <a:ext cx="4032448" cy="549036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932040" y="2852936"/>
            <a:ext cx="3995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Мою маму зовут Галя </a:t>
            </a:r>
            <a:endParaRPr lang="ru-RU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xmlns:p159="http://schemas.microsoft.com/office/powerpoint/2015/09/main" xmlns:p15="http://schemas.microsoft.com/office/powerpoint/2012/main" xmlns:a14="http://schemas.microsoft.com/office/drawing/2010/main" val="98403075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s://detskiy-sad.com/wp-content/uploads/2015/12/chto-delaet-mama04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67544" y="476672"/>
            <a:ext cx="4824536" cy="6046096"/>
          </a:xfrm>
          <a:prstGeom prst="rect">
            <a:avLst/>
          </a:prstGeom>
          <a:noFill/>
        </p:spPr>
      </p:pic>
      <p:sp>
        <p:nvSpPr>
          <p:cNvPr id="26630" name="AutoShape 6" descr="https://yt3.ggpht.com/ytc/AKedOLQXVBtNaUs8xQTqLKxriopQH8I8XAEu5qm0APJ1=s900-c-k-c0x00ffffff-no-rj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32" name="AutoShape 8" descr="https://yt3.ggpht.com/ytc/AKedOLQXVBtNaUs8xQTqLKxriopQH8I8XAEu5qm0APJ1=s900-c-k-c0x00ffffff-no-rj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56176" y="1628800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Она моет посуду, 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yt3.googleusercontent.com/Xc04EDs8x4pYNb5T17zL0kKHNyfXkyuVd6IQqVeBhOhbk9NPvkNKOnxDMBk0YscH2V-iHCKUSmo=s900-c-k-c0x00ffffff-no-rj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23528" y="332656"/>
            <a:ext cx="6048672" cy="604867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588224" y="1988840"/>
            <a:ext cx="22230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готовит обед,</a:t>
            </a:r>
            <a:endParaRPr lang="ru-RU" sz="280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un9-64.userapi.com/impg/DdQiGP_pRvb8uNWVzx9-R4ri5Tp-dJZfwIW8lg/_kEP35RHuEo.jpg?size=604x604&amp;quality=96&amp;sign=178a66b322ad3446dc97a5bee2006777&amp;type=album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95536" y="476672"/>
            <a:ext cx="5753100" cy="57531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119664" y="2204864"/>
            <a:ext cx="30243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стирает одежду,</a:t>
            </a:r>
            <a:endParaRPr lang="ru-RU" sz="320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s://www.interdomicilio.com.mx/imagenes/interdomicilio/original/personal-de-limpieza-servicio-domestico-imagenes30.jpg"/>
          <p:cNvPicPr>
            <a:picLocks noChangeAspect="1" noChangeArrowheads="1"/>
          </p:cNvPicPr>
          <p:nvPr/>
        </p:nvPicPr>
        <p:blipFill>
          <a:blip r:embed="rId2" cstate="print"/>
          <a:srcRect r="13924"/>
          <a:stretch>
            <a:fillRect/>
          </a:stretch>
        </p:blipFill>
        <p:spPr bwMode="auto">
          <a:xfrm>
            <a:off x="323528" y="764704"/>
            <a:ext cx="6136176" cy="475252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516216" y="1916832"/>
            <a:ext cx="27033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убирается по дому </a:t>
            </a:r>
            <a:endParaRPr lang="ru-RU" sz="240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s://gas-kvas.com/uploads/posts/2023-02/1676540253_gas-kvas-com-p-chitaem-detskie-risunki-semya-16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95536" y="332656"/>
            <a:ext cx="5801112" cy="619268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32213" y="1916832"/>
            <a:ext cx="301178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и читает мне книжку </a:t>
            </a:r>
          </a:p>
          <a:p>
            <a:pPr algn="just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перед сном</a:t>
            </a:r>
            <a:endParaRPr 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836712"/>
            <a:ext cx="7408333" cy="5289451"/>
          </a:xfrm>
        </p:spPr>
        <p:txBody>
          <a:bodyPr/>
          <a:lstStyle/>
          <a:p>
            <a:pPr lvl="8"/>
            <a:endParaRPr lang="ru-RU" smtClean="0"/>
          </a:p>
          <a:p>
            <a:pPr lvl="8"/>
            <a:endParaRPr lang="ru-RU" sz="2800"/>
          </a:p>
          <a:p>
            <a:pPr lvl="8"/>
            <a:endParaRPr lang="ru-RU" sz="2800" smtClean="0"/>
          </a:p>
          <a:p>
            <a:pPr lvl="8"/>
            <a:endParaRPr lang="ru-RU" sz="2800"/>
          </a:p>
          <a:p>
            <a:pPr lvl="8"/>
            <a:r>
              <a:rPr lang="ru-RU" sz="2800" smtClean="0"/>
              <a:t> 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Моего папу зовут Саша. </a:t>
            </a:r>
          </a:p>
          <a:p>
            <a:pPr marL="2514600" lvl="8" indent="0">
              <a:buNone/>
            </a:pPr>
            <a:r>
              <a:rPr lang="ru-RU" sz="2800"/>
              <a:t> </a:t>
            </a:r>
            <a:r>
              <a:rPr lang="ru-RU" sz="2800" smtClean="0"/>
              <a:t>   </a:t>
            </a:r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10352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xmlns:p159="http://schemas.microsoft.com/office/powerpoint/2015/09/main" xmlns:p15="http://schemas.microsoft.com/office/powerpoint/2012/main" xmlns:p14="http://schemas.microsoft.com/office/powerpoint/2010/main" val="0"/>
              </a:ext>
            </a:extLst>
          </a:blip>
          <a:stretch>
            <a:fillRect/>
          </a:stretch>
        </p:blipFill>
        <p:spPr bwMode="auto">
          <a:xfrm>
            <a:off x="467544" y="1139158"/>
            <a:ext cx="3168352" cy="5422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p159="http://schemas.microsoft.com/office/powerpoint/2015/09/main" xmlns:p15="http://schemas.microsoft.com/office/powerpoint/2012/main" xmlns:p14="http://schemas.microsoft.com/office/powerpoint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p159="http://schemas.microsoft.com/office/powerpoint/2015/09/main" xmlns:p15="http://schemas.microsoft.com/office/powerpoint/2012/main" xmlns:p14="http://schemas.microsoft.com/office/powerpoint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p159="http://schemas.microsoft.com/office/powerpoint/2015/09/main" xmlns:p15="http://schemas.microsoft.com/office/powerpoint/2012/main" xmlns:p14="http://schemas.microsoft.com/office/powerpoint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xmlns:p159="http://schemas.microsoft.com/office/powerpoint/2015/09/main" xmlns:p15="http://schemas.microsoft.com/office/powerpoint/2012/main" xmlns:a14="http://schemas.microsoft.com/office/drawing/2010/main" val="23016019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Arial"/>
        <a:cs typeface="Arial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Arial"/>
        <a:cs typeface="Arial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116</TotalTime>
  <Words>152</Words>
  <Application>Aspose.Slides for .NET</Application>
  <PresentationFormat>Экран (4:3)</PresentationFormat>
  <Paragraphs>56</Paragraphs>
  <Slides>20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Волна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Моя семья</dc:title>
  <dc:creator>Admin</dc:creator>
  <cp:lastModifiedBy>дс40</cp:lastModifiedBy>
  <cp:revision>22</cp:revision>
  <dcterms:created xsi:type="dcterms:W3CDTF">2020-11-08T15:40:27Z</dcterms:created>
  <dcterms:modified xsi:type="dcterms:W3CDTF">2024-03-27T08:07:18Z</dcterms:modified>
</cp:coreProperties>
</file>