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0" r:id="rId5"/>
    <p:sldId id="258" r:id="rId6"/>
    <p:sldId id="264" r:id="rId7"/>
    <p:sldId id="262" r:id="rId8"/>
    <p:sldId id="263" r:id="rId9"/>
    <p:sldId id="265" r:id="rId10"/>
    <p:sldId id="266" r:id="rId11"/>
    <p:sldId id="268" r:id="rId12"/>
    <p:sldId id="259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48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59FF6-215D-4799-B20D-49099FA1BAB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mal.moy.su/fot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839345" cy="7076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588" y="2357430"/>
            <a:ext cx="5286412" cy="1285884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cap="none" dirty="0" smtClean="0">
                <a:ln w="11430"/>
                <a:solidFill>
                  <a:srgbClr val="C00000"/>
                </a:solidFill>
                <a:effectLst/>
              </a:rPr>
              <a:t>Как звери </a:t>
            </a:r>
            <a:r>
              <a:rPr lang="ru-RU" sz="3600" cap="none" dirty="0" smtClean="0">
                <a:ln w="11430"/>
                <a:solidFill>
                  <a:srgbClr val="C00000"/>
                </a:solidFill>
                <a:effectLst/>
              </a:rPr>
              <a:t/>
            </a:r>
            <a:br>
              <a:rPr lang="ru-RU" sz="3600" cap="none" dirty="0" smtClean="0">
                <a:ln w="11430"/>
                <a:solidFill>
                  <a:srgbClr val="C00000"/>
                </a:solidFill>
                <a:effectLst/>
              </a:rPr>
            </a:br>
            <a:r>
              <a:rPr lang="ru-RU" sz="3600" cap="none" dirty="0" smtClean="0">
                <a:ln w="11430"/>
                <a:solidFill>
                  <a:srgbClr val="C00000"/>
                </a:solidFill>
                <a:effectLst/>
              </a:rPr>
              <a:t>готовятся </a:t>
            </a:r>
            <a:r>
              <a:rPr lang="ru-RU" sz="3600" cap="none" dirty="0" smtClean="0">
                <a:ln w="11430"/>
                <a:solidFill>
                  <a:srgbClr val="C00000"/>
                </a:solidFill>
                <a:effectLst/>
              </a:rPr>
              <a:t>к зиме?</a:t>
            </a:r>
            <a:endParaRPr lang="ru-RU" sz="3600" cap="none" dirty="0">
              <a:ln w="11430"/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396536" cy="88850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Белки  утепляют свои гнезда, делают запасы  на зиму.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8130" name="Picture 2" descr="http://s4.fotokto.ru/photo/full/207/20728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412776"/>
            <a:ext cx="3740640" cy="280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2" name="Picture 4" descr="http://photo.info.in.ua/uploads/Photos/7238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0768"/>
            <a:ext cx="403244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http://i.dailymail.co.uk/i/pix/2010/04/10/article-1265062-091270EA000005DC-519_634x3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4077072"/>
            <a:ext cx="4938678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92370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волка и лисы, к зиме, шерсть становится гуще  и теплее.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0180" name="Picture 4" descr="http://images.nationalgeographic.com/wpf/media-live/photos/000/020/cache/yellowstone-gray-wolf_2061_600x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844824"/>
            <a:ext cx="4778896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s://avatars.mds.yandex.net/get-pdb/216365/d5c4d8e0-70da-4f9d-a223-5fbd0acc38ad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96752"/>
            <a:ext cx="367240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звери готовятся к зиме, </a:t>
            </a:r>
            <a:b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некоторые птицы улетают в теплые края, потому что им трудно найти себе корм. Они собираются в стаи, и называются такие птицы ПЕРЕЛЕТНЫЕ.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8" name="Picture 4" descr="http://wallgen.ru/fot/25/utki_nebo_polet_pticy_staya_oblaka_2560x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Птицам, которые остаются, очень помогают перезимовать вот такие кормушки, которые делают для них  люди.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52226" name="Picture 2" descr="http://dsrech.omr.obr55.ru/files/2017/02/%D0%BF%D1%82%D0%B8%D1%86%D1%8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771510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b="1" dirty="0" smtClean="0"/>
              <a:t>Кто спит всю зиму?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называется домик ежа?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Где зимует медведь?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Куда приносит свои запасы белочка?</a:t>
            </a:r>
          </a:p>
          <a:p>
            <a:endParaRPr lang="ru-RU" b="1" dirty="0" smtClean="0"/>
          </a:p>
        </p:txBody>
      </p:sp>
      <p:pic>
        <p:nvPicPr>
          <p:cNvPr id="51202" name="Picture 2" descr="https://ru7.anyfad.com/items/t1@31ad68f5-fb6e-4ee4-b9bc-0dc6eeae90a1/Osennie-korabli-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1398301" cy="1412776"/>
          </a:xfrm>
          <a:prstGeom prst="rect">
            <a:avLst/>
          </a:prstGeom>
          <a:noFill/>
        </p:spPr>
      </p:pic>
      <p:pic>
        <p:nvPicPr>
          <p:cNvPr id="51204" name="Picture 4" descr="http://printonic.ru/uploads/images/2016/03/01/img_56d58131a57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1512168" cy="1292451"/>
          </a:xfrm>
          <a:prstGeom prst="rect">
            <a:avLst/>
          </a:prstGeom>
          <a:noFill/>
        </p:spPr>
      </p:pic>
      <p:pic>
        <p:nvPicPr>
          <p:cNvPr id="51206" name="Picture 6" descr="http://www.playcast.ru/uploads/2011/02/26/235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1208224" cy="1512168"/>
          </a:xfrm>
          <a:prstGeom prst="rect">
            <a:avLst/>
          </a:prstGeom>
          <a:noFill/>
        </p:spPr>
      </p:pic>
      <p:pic>
        <p:nvPicPr>
          <p:cNvPr id="51208" name="Picture 8" descr="http://playing-field.ru/img/2015/052208/2352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157192"/>
            <a:ext cx="1202274" cy="1371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625992"/>
          </a:xfrm>
        </p:spPr>
        <p:txBody>
          <a:bodyPr/>
          <a:lstStyle/>
          <a:p>
            <a:r>
              <a:rPr lang="ru-RU" b="1" dirty="0" smtClean="0"/>
              <a:t>Какого цвета зимой шубка у лисы?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 кого зимой шубка белая?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мы можем помочь зимой птичкам?</a:t>
            </a:r>
          </a:p>
          <a:p>
            <a:endParaRPr lang="ru-RU" dirty="0"/>
          </a:p>
        </p:txBody>
      </p:sp>
      <p:pic>
        <p:nvPicPr>
          <p:cNvPr id="53250" name="Picture 2" descr="https://ds02.infourok.ru/uploads/ex/0c36/000192d5-faf9b470/hello_html_3aa79a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1368152" cy="1368152"/>
          </a:xfrm>
          <a:prstGeom prst="rect">
            <a:avLst/>
          </a:prstGeom>
          <a:noFill/>
        </p:spPr>
      </p:pic>
      <p:pic>
        <p:nvPicPr>
          <p:cNvPr id="53254" name="Picture 6" descr="http://img0.liveinternet.ru/images/attach/c/2/66/529/6652966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1248215" cy="1296144"/>
          </a:xfrm>
          <a:prstGeom prst="rect">
            <a:avLst/>
          </a:prstGeom>
          <a:noFill/>
        </p:spPr>
      </p:pic>
      <p:pic>
        <p:nvPicPr>
          <p:cNvPr id="53256" name="Picture 8" descr="https://ds04.infourok.ru/uploads/ex/030a/00033759-54bdd375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ifr.ru/data/gifs/a/7/9/a79fe083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84" y="6058825"/>
            <a:ext cx="9002016" cy="799175"/>
          </a:xfrm>
          <a:prstGeom prst="rect">
            <a:avLst/>
          </a:prstGeom>
          <a:noFill/>
        </p:spPr>
      </p:pic>
      <p:pic>
        <p:nvPicPr>
          <p:cNvPr id="54276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2781300" cy="2381250"/>
          </a:xfrm>
          <a:prstGeom prst="rect">
            <a:avLst/>
          </a:prstGeom>
          <a:noFill/>
        </p:spPr>
      </p:pic>
      <p:pic>
        <p:nvPicPr>
          <p:cNvPr id="4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9704" y="-675456"/>
            <a:ext cx="2664296" cy="2381250"/>
          </a:xfrm>
          <a:prstGeom prst="rect">
            <a:avLst/>
          </a:prstGeom>
          <a:noFill/>
        </p:spPr>
      </p:pic>
      <p:pic>
        <p:nvPicPr>
          <p:cNvPr id="54278" name="Picture 6" descr="http://caseyscaverns.com/3/ani/anifo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879079" cy="2087868"/>
          </a:xfrm>
          <a:prstGeom prst="rect">
            <a:avLst/>
          </a:prstGeom>
          <a:noFill/>
        </p:spPr>
      </p:pic>
      <p:pic>
        <p:nvPicPr>
          <p:cNvPr id="54280" name="Picture 8" descr="http://animashki.org/uploads/posts/2016-06/1466702832_13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2060848"/>
            <a:ext cx="3384376" cy="3219451"/>
          </a:xfrm>
          <a:prstGeom prst="rect">
            <a:avLst/>
          </a:prstGeom>
          <a:noFill/>
        </p:spPr>
      </p:pic>
      <p:pic>
        <p:nvPicPr>
          <p:cNvPr id="54282" name="Picture 10" descr="https://img-fotki.yandex.ru/get/9747/60637665.56f/0_b366f_f2233a82_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6672"/>
            <a:ext cx="1532330" cy="1368152"/>
          </a:xfrm>
          <a:prstGeom prst="rect">
            <a:avLst/>
          </a:prstGeom>
          <a:noFill/>
        </p:spPr>
      </p:pic>
      <p:pic>
        <p:nvPicPr>
          <p:cNvPr id="54284" name="Picture 12" descr="http://justclickit.ru/flash/anim/anim%20(107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653136"/>
            <a:ext cx="2243004" cy="1169666"/>
          </a:xfrm>
          <a:prstGeom prst="rect">
            <a:avLst/>
          </a:prstGeom>
          <a:noFill/>
        </p:spPr>
      </p:pic>
      <p:pic>
        <p:nvPicPr>
          <p:cNvPr id="54286" name="Picture 14" descr="http://www.playcast.ru/uploads/2016/09/09/198444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060848"/>
            <a:ext cx="1629033" cy="1728192"/>
          </a:xfrm>
          <a:prstGeom prst="rect">
            <a:avLst/>
          </a:prstGeom>
          <a:noFill/>
        </p:spPr>
      </p:pic>
      <p:pic>
        <p:nvPicPr>
          <p:cNvPr id="54290" name="Picture 18" descr="http://www.playcast.ru/uploads/2015/06/08/1390864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93096"/>
            <a:ext cx="211497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uravuska.ucoz.com/_tbkp/proek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fony-kartinki.ru/_ph/12/2/1346803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144000" cy="73961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Облетают последние осенние листья.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замерла в ожидании снега, как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волшебства.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Снежинки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нежно ложатся на всё вокруг. </a:t>
            </a:r>
            <a:endParaRPr lang="ru-RU" sz="24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Воздух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стал особенным, морозным. </a:t>
            </a:r>
            <a:endParaRPr lang="ru-RU" sz="24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Впереди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зима.</a:t>
            </a:r>
          </a:p>
        </p:txBody>
      </p:sp>
      <p:pic>
        <p:nvPicPr>
          <p:cNvPr id="15362" name="Picture 2" descr="https://avatars.mds.yandex.net/i?id=f024fc472ea623f1a6c7e51b11cd1bd6_l-5324799-images-thumbs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44824"/>
            <a:ext cx="6768752" cy="481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xn----8sbiecm6bhdx8i.xn--p1ai/photo/autumn/november_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62" name="Picture 2" descr="https://nz1.ru/uploads/posts/2016-07/1469364490_zhivotnye-taygi.jpg"/>
          <p:cNvPicPr>
            <a:picLocks noChangeAspect="1" noChangeArrowheads="1"/>
          </p:cNvPicPr>
          <p:nvPr/>
        </p:nvPicPr>
        <p:blipFill>
          <a:blip r:embed="rId2" cstate="email"/>
          <a:srcRect b="-358"/>
          <a:stretch>
            <a:fillRect/>
          </a:stretch>
        </p:blipFill>
        <p:spPr bwMode="auto">
          <a:xfrm>
            <a:off x="0" y="404664"/>
            <a:ext cx="2520280" cy="2898322"/>
          </a:xfrm>
          <a:prstGeom prst="rect">
            <a:avLst/>
          </a:prstGeom>
          <a:noFill/>
        </p:spPr>
      </p:pic>
      <p:pic>
        <p:nvPicPr>
          <p:cNvPr id="40964" name="Picture 4" descr="http://99px.ru/sstorage/86/2016/12/mid_20176_61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32656"/>
            <a:ext cx="2915816" cy="2880320"/>
          </a:xfrm>
          <a:prstGeom prst="rect">
            <a:avLst/>
          </a:prstGeom>
          <a:noFill/>
        </p:spPr>
      </p:pic>
      <p:pic>
        <p:nvPicPr>
          <p:cNvPr id="40966" name="Picture 6" descr="http://tayga.zootom.ru/content/Zayac/zayac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5576" y="3789040"/>
            <a:ext cx="3168352" cy="2880320"/>
          </a:xfrm>
          <a:prstGeom prst="rect">
            <a:avLst/>
          </a:prstGeom>
          <a:noFill/>
        </p:spPr>
      </p:pic>
      <p:pic>
        <p:nvPicPr>
          <p:cNvPr id="40968" name="Picture 8" descr="http://www.ebftour.ru/images/import/oxota/048f6e1890614669c6d75f713001cf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332656"/>
            <a:ext cx="2328729" cy="2924450"/>
          </a:xfrm>
          <a:prstGeom prst="rect">
            <a:avLst/>
          </a:prstGeom>
          <a:noFill/>
        </p:spPr>
      </p:pic>
      <p:pic>
        <p:nvPicPr>
          <p:cNvPr id="40970" name="Picture 10" descr="http://www.dikiymir.ru/images/phocagallery/1600/P52500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004048" y="3933056"/>
            <a:ext cx="357239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87424"/>
            <a:ext cx="9324528" cy="13864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и ёж готовятся к длинному зимнему сну. Наедают побольше жира. </a:t>
            </a:r>
            <a:endParaRPr lang="ru-RU" sz="2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9944" name="Picture 8" descr="http://tailytales.ru/wp-content/uploads/2017/02/hed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1471" y="764704"/>
            <a:ext cx="33625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http://tailytales.ru/wp-content/uploads/2017/02/hedg24.jpg"/>
          <p:cNvPicPr>
            <a:picLocks noChangeAspect="1" noChangeArrowheads="1"/>
          </p:cNvPicPr>
          <p:nvPr/>
        </p:nvPicPr>
        <p:blipFill>
          <a:blip r:embed="rId3" cstate="email"/>
          <a:srcRect b="-1164"/>
          <a:stretch>
            <a:fillRect/>
          </a:stretch>
        </p:blipFill>
        <p:spPr bwMode="auto">
          <a:xfrm>
            <a:off x="179512" y="764704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cheaptrip.ru/wp-content/uploads/2012/09/1%D0%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03256" y="2331170"/>
            <a:ext cx="2976329" cy="2232248"/>
          </a:xfrm>
          <a:prstGeom prst="rect">
            <a:avLst/>
          </a:prstGeom>
          <a:noFill/>
        </p:spPr>
      </p:pic>
      <p:pic>
        <p:nvPicPr>
          <p:cNvPr id="12" name="Picture 6" descr="http://xn--e1aacxif5a3a.xn--p1ai/wp-content/uploads/2014/06/a157fde9da4913c05e0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19" y="4221088"/>
            <a:ext cx="3264363" cy="2448272"/>
          </a:xfrm>
          <a:prstGeom prst="rect">
            <a:avLst/>
          </a:prstGeom>
          <a:noFill/>
        </p:spPr>
      </p:pic>
      <p:pic>
        <p:nvPicPr>
          <p:cNvPr id="13" name="Picture 4" descr="http://www.znanje.org/i/i2011/11iv01/11iv0101/medvje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91465" y="4221088"/>
            <a:ext cx="345253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cdn2.russian7.ru/wp-content/uploads/2012/10/2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3016"/>
            <a:ext cx="4212468" cy="2808312"/>
          </a:xfrm>
          <a:prstGeom prst="rect">
            <a:avLst/>
          </a:prstGeom>
          <a:noFill/>
        </p:spPr>
      </p:pic>
      <p:pic>
        <p:nvPicPr>
          <p:cNvPr id="46090" name="Picture 10" descr="http://playing-field.ru/img/2015/052210/17353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2449" y="3429000"/>
            <a:ext cx="4191551" cy="28083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856984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обустраивает свою берлогу.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3965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Ёж утепляет норку мхом, сухой травой, клочками шерсти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4" descr="http://animaljournal.ru/articles/wild/raznie_jivotnie/ej_obiknovenniy/ej_jivet_v_nore.jpg"/>
          <p:cNvPicPr>
            <a:picLocks noChangeAspect="1" noChangeArrowheads="1"/>
          </p:cNvPicPr>
          <p:nvPr/>
        </p:nvPicPr>
        <p:blipFill>
          <a:blip r:embed="rId4" cstate="email"/>
          <a:srcRect b="-148"/>
          <a:stretch>
            <a:fillRect/>
          </a:stretch>
        </p:blipFill>
        <p:spPr bwMode="auto">
          <a:xfrm>
            <a:off x="179512" y="548680"/>
            <a:ext cx="2536699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https://ds04.infourok.ru/uploads/ex/07ab/0003d83a-dff45175/img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319" y="548680"/>
            <a:ext cx="3733681" cy="258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наступлению поздней осени они впадают в зимнюю спячку.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Заяц и белка меняют летнюю лёгкую шубку на зимнюю – тёплую.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5058" name="Picture 2" descr="http://900igr.net/up/datas/165819/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052736"/>
            <a:ext cx="6984776" cy="5108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Белую заячью шубку не видно на снегу.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zootom.ru/content/preview/article_objs/1000x800/sxijadh9ed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39552" y="2132856"/>
            <a:ext cx="3528392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900igr.net/datai/zhivotnye/Zajats.files/0005-005-Zimoj-zajats-gryzet-koru-derev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436096" y="2060848"/>
            <a:ext cx="3168352" cy="437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Зайцы запасов не делают. </a:t>
            </a:r>
            <a:b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Питаются ягодами, веточками, корой деревьев.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7106" name="Picture 2" descr="https://arhivurokov.ru/kopilka/uploads/user_file_563afaeca902e/zhizn-dikikh-zhivotnykh-zimoi-konspiekt-zaniatiia_1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8" name="Picture 4" descr="http://krolik-lama.ru/wp-content/uploads/2016/01/belochki-teleutki.0.b1-e14521875045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052736"/>
            <a:ext cx="444554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51899" y="5157192"/>
            <a:ext cx="686713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Белочка меняет рыжую шубку на серебристую. 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166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Как звери  готовятся к зиме?</vt:lpstr>
      <vt:lpstr>Слайд 2</vt:lpstr>
      <vt:lpstr>Слайд 3</vt:lpstr>
      <vt:lpstr>Слайд 4</vt:lpstr>
      <vt:lpstr> Медведь и ёж готовятся к длинному зимнему сну. Наедают побольше жира. </vt:lpstr>
      <vt:lpstr>Медведь обустраивает свою берлогу.</vt:lpstr>
      <vt:lpstr>Заяц и белка меняют летнюю лёгкую шубку на зимнюю – тёплую.</vt:lpstr>
      <vt:lpstr>Зайцы запасов не делают.  Питаются ягодами, веточками, корой деревьев.</vt:lpstr>
      <vt:lpstr>Слайд 9</vt:lpstr>
      <vt:lpstr>Белки  утепляют свои гнезда, делают запасы  на зиму.</vt:lpstr>
      <vt:lpstr> У волка и лисы, к зиме, шерсть становится гуще  и теплее.  </vt:lpstr>
      <vt:lpstr>Не только звери готовятся к зиме,  некоторые птицы улетают в теплые края, потому что им трудно найти себе корм. Они собираются в стаи, и называются такие птицы ПЕРЕЛЕТНЫЕ.</vt:lpstr>
      <vt:lpstr>Птицам, которые остаются, очень помогают перезимовать вот такие кормушки, которые делают для них  люди.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готовятся к зиме?</dc:title>
  <dc:creator>Саксонова</dc:creator>
  <cp:lastModifiedBy>дс40</cp:lastModifiedBy>
  <cp:revision>37</cp:revision>
  <dcterms:created xsi:type="dcterms:W3CDTF">2017-11-05T06:42:52Z</dcterms:created>
  <dcterms:modified xsi:type="dcterms:W3CDTF">2024-03-27T08:02:23Z</dcterms:modified>
</cp:coreProperties>
</file>