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58" r:id="rId4"/>
    <p:sldId id="257" r:id="rId5"/>
    <p:sldId id="263" r:id="rId6"/>
    <p:sldId id="264" r:id="rId7"/>
    <p:sldId id="259" r:id="rId8"/>
    <p:sldId id="260" r:id="rId9"/>
    <p:sldId id="261" r:id="rId10"/>
    <p:sldId id="265" r:id="rId11"/>
    <p:sldId id="266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3250" autoAdjust="0"/>
  </p:normalViewPr>
  <p:slideViewPr>
    <p:cSldViewPr>
      <p:cViewPr varScale="1">
        <p:scale>
          <a:sx n="97" d="100"/>
          <a:sy n="97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image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colorTemperature colorTemp="7250"/>
                    </a14:imgEffect>
                    <a14:imgEffect>
                      <a14:saturation sat="90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image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image7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Домашние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животные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детёныши 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5" y="1412776"/>
            <a:ext cx="5708557" cy="51221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225" y="2852936"/>
            <a:ext cx="3630775" cy="3508237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5811216" y="2060848"/>
            <a:ext cx="3332784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Поросёнок</a:t>
            </a:r>
            <a:b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sz="50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822441"/>
            <a:ext cx="2611847" cy="1238407"/>
          </a:xfrm>
        </p:spPr>
        <p:txBody>
          <a:bodyPr>
            <a:normAutofit fontScale="90000"/>
          </a:bodyPr>
          <a:lstStyle/>
          <a:p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Свинья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4664"/>
            <a:ext cx="7149480" cy="36724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i="1" dirty="0">
                <a:latin typeface="Bookman Old Style" panose="02050604050505020204" pitchFamily="18" charset="0"/>
              </a:rPr>
              <a:t>Гоп! Гоп! Конь живой,</a:t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И с хвостом, и с гривой.</a:t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Он качает головой,</a:t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Вот какой красивый!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7432">
            <a:off x="2282894" y="4008184"/>
            <a:ext cx="1066056" cy="1289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548680"/>
            <a:ext cx="5760640" cy="61484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25912" y="2983948"/>
            <a:ext cx="3587794" cy="3321512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>
          <a:xfrm>
            <a:off x="460569" y="1439204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Лошадь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sp>
        <p:nvSpPr>
          <p:cNvPr id="9" name="Заголовок 1"/>
          <p:cNvSpPr txBox="1"/>
          <p:nvPr/>
        </p:nvSpPr>
        <p:spPr>
          <a:xfrm>
            <a:off x="5931278" y="2188550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Жеребёнок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30753"/>
            <a:ext cx="7056095" cy="390230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80928"/>
            <a:ext cx="8229600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000" dirty="0" smtClean="0">
                <a:latin typeface="Monotype Corsiva" panose="03010101010201010101" pitchFamily="66" charset="0"/>
              </a:rPr>
              <a:t>Спасибо за внимание!</a:t>
            </a:r>
          </a:p>
          <a:p>
            <a:pPr marL="0" indent="0" algn="ctr">
              <a:buNone/>
            </a:pPr>
            <a:r>
              <a:rPr lang="ru-RU" sz="7000" dirty="0" smtClean="0">
                <a:latin typeface="Monotype Corsiva" panose="03010101010201010101" pitchFamily="66" charset="0"/>
              </a:rPr>
              <a:t>Хорошего дня!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35292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Формировать у детей элементарные представления о домашних животных и их детёнышах;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Развивать связанную речь, обогащать словарь детей;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Воспитывать любовь, бережное отношение к домашним животным ,желание  заботиться о них.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24544" y="39422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Познакомить детей с домашними животными и их                  детёнышами с применением форм малого фольклора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620688"/>
            <a:ext cx="5904656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  <a:cs typeface="FreesiaUPC" panose="020B0604020202020204" pitchFamily="34" charset="-34"/>
              </a:rPr>
              <a:t>Как у нашего кота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  <a:cs typeface="FreesiaUPC" panose="020B0604020202020204" pitchFamily="34" charset="-34"/>
              </a:rPr>
              <a:t>Шубка очень хороша,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  <a:cs typeface="FreesiaUPC" panose="020B0604020202020204" pitchFamily="34" charset="-34"/>
              </a:rPr>
              <a:t>Как у котика усы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  <a:cs typeface="FreesiaUPC" panose="020B0604020202020204" pitchFamily="34" charset="-34"/>
              </a:rPr>
              <a:t>Удивительной красы,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  <a:cs typeface="FreesiaUPC" panose="020B0604020202020204" pitchFamily="34" charset="-34"/>
              </a:rPr>
              <a:t>Глаза смелые,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  <a:cs typeface="FreesiaUPC" panose="020B0604020202020204" pitchFamily="34" charset="-34"/>
              </a:rPr>
              <a:t>Зубки белые</a:t>
            </a:r>
            <a:r>
              <a:rPr lang="ru-RU" sz="3600" i="1" dirty="0" smtClean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84804">
            <a:off x="-631453" y="1883749"/>
            <a:ext cx="3579493" cy="1362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2492896"/>
            <a:ext cx="3826768" cy="994122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Кошка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Vrinda" panose="020B0502040204020203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3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315" y="-171400"/>
            <a:ext cx="4968552" cy="587299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182" y="1468129"/>
            <a:ext cx="4762129" cy="4464496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5317232" y="1446671"/>
            <a:ext cx="3826768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Котёно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488832" cy="331236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i="1" dirty="0">
                <a:latin typeface="Bookman Old Style" panose="02050604050505020204" pitchFamily="18" charset="0"/>
              </a:rPr>
              <a:t>Мой щенок игривый</a:t>
            </a:r>
            <a:r>
              <a:rPr lang="ru-RU" sz="3600" i="1" dirty="0" smtClean="0">
                <a:latin typeface="Bookman Old Style" panose="02050604050505020204" pitchFamily="18" charset="0"/>
              </a:rPr>
              <a:t>,</a:t>
            </a:r>
            <a:r>
              <a:rPr lang="ru-RU" sz="3600" i="1" dirty="0">
                <a:latin typeface="Bookman Old Style" panose="02050604050505020204" pitchFamily="18" charset="0"/>
              </a:rPr>
              <a:t/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Милый и красивый.</a:t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Лапу первым подает,</a:t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Никогда не предает!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8613" y="620688"/>
            <a:ext cx="995446" cy="997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407325"/>
            <a:ext cx="6469310" cy="64693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8635" y="2282532"/>
            <a:ext cx="3825365" cy="4169469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5505553" y="1441644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Щенок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sp>
        <p:nvSpPr>
          <p:cNvPr id="7" name="Заголовок 1"/>
          <p:cNvSpPr txBox="1"/>
          <p:nvPr/>
        </p:nvSpPr>
        <p:spPr>
          <a:xfrm>
            <a:off x="-249108" y="2322850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Собака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8229600" cy="48139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i="1" dirty="0">
                <a:latin typeface="Bookman Old Style" panose="02050604050505020204" pitchFamily="18" charset="0"/>
              </a:rPr>
              <a:t>Эта рыжая корова</a:t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не сказала нам ни слова</a:t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Не сказала даже </a:t>
            </a:r>
            <a:r>
              <a:rPr lang="ru-RU" sz="3600" i="1" dirty="0" smtClean="0">
                <a:latin typeface="Bookman Old Style" panose="02050604050505020204" pitchFamily="18" charset="0"/>
              </a:rPr>
              <a:t>«</a:t>
            </a:r>
            <a:r>
              <a:rPr lang="ru-RU" sz="3600" i="1" dirty="0" err="1" smtClean="0">
                <a:latin typeface="Bookman Old Style" panose="02050604050505020204" pitchFamily="18" charset="0"/>
              </a:rPr>
              <a:t>Му</a:t>
            </a:r>
            <a:r>
              <a:rPr lang="ru-RU" sz="3600" i="1" dirty="0" smtClean="0">
                <a:latin typeface="Bookman Old Style" panose="02050604050505020204" pitchFamily="18" charset="0"/>
              </a:rPr>
              <a:t>»</a:t>
            </a:r>
            <a:r>
              <a:rPr lang="ru-RU" sz="3600" i="1" dirty="0">
                <a:latin typeface="Bookman Old Style" panose="02050604050505020204" pitchFamily="18" charset="0"/>
              </a:rPr>
              <a:t/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Не понятно почему</a:t>
            </a:r>
            <a:r>
              <a:rPr lang="ru-RU" sz="3600" i="1" dirty="0" smtClean="0">
                <a:latin typeface="Bookman Old Style" panose="02050604050505020204" pitchFamily="18" charset="0"/>
              </a:rPr>
              <a:t>.</a:t>
            </a:r>
            <a:endParaRPr lang="ru-RU" sz="3600" i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573016"/>
            <a:ext cx="1988840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9260" y="1970604"/>
            <a:ext cx="2717211" cy="69881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Телёнок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9708" y="116632"/>
            <a:ext cx="6014883" cy="612886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487355"/>
            <a:ext cx="3168352" cy="3948102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>
          <a:xfrm>
            <a:off x="-175366" y="1556792"/>
            <a:ext cx="2376264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Корова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0300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dirty="0">
                <a:latin typeface="Bookman Old Style" panose="02050604050505020204" pitchFamily="18" charset="0"/>
              </a:rPr>
              <a:t>Пятачок умоет в луже</a:t>
            </a:r>
            <a:br>
              <a:rPr lang="ru-RU" sz="3600" dirty="0">
                <a:latin typeface="Bookman Old Style" panose="02050604050505020204" pitchFamily="18" charset="0"/>
              </a:rPr>
            </a:br>
            <a:r>
              <a:rPr lang="ru-RU" sz="3600" dirty="0">
                <a:latin typeface="Bookman Old Style" panose="02050604050505020204" pitchFamily="18" charset="0"/>
              </a:rPr>
              <a:t>И торопится на ужин,</a:t>
            </a:r>
            <a:br>
              <a:rPr lang="ru-RU" sz="3600" dirty="0">
                <a:latin typeface="Bookman Old Style" panose="02050604050505020204" pitchFamily="18" charset="0"/>
              </a:rPr>
            </a:br>
            <a:r>
              <a:rPr lang="ru-RU" sz="3600" dirty="0">
                <a:latin typeface="Bookman Old Style" panose="02050604050505020204" pitchFamily="18" charset="0"/>
              </a:rPr>
              <a:t>Отрубей я ей сварю,</a:t>
            </a:r>
            <a:br>
              <a:rPr lang="ru-RU" sz="3600" dirty="0">
                <a:latin typeface="Bookman Old Style" panose="02050604050505020204" pitchFamily="18" charset="0"/>
              </a:rPr>
            </a:br>
            <a:r>
              <a:rPr lang="ru-RU" sz="3600" dirty="0">
                <a:latin typeface="Bookman Old Style" panose="02050604050505020204" pitchFamily="18" charset="0"/>
              </a:rPr>
              <a:t>Скажет мне она: </a:t>
            </a:r>
            <a:endParaRPr lang="ru-RU" sz="3600" dirty="0" smtClean="0">
              <a:latin typeface="Bookman Old Style" panose="020506040505050202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dirty="0" smtClean="0">
                <a:latin typeface="Bookman Old Style" panose="02050604050505020204" pitchFamily="18" charset="0"/>
              </a:rPr>
              <a:t>ХРЮ-ХРЮ</a:t>
            </a:r>
            <a:r>
              <a:rPr lang="ru-RU" sz="3600" dirty="0">
                <a:latin typeface="Bookman Old Style" panose="02050604050505020204" pitchFamily="18" charset="0"/>
              </a:rPr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15998">
            <a:off x="6406680" y="1919798"/>
            <a:ext cx="2010906" cy="2230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109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Домашние животные  и их детёныши </vt:lpstr>
      <vt:lpstr>Слайд 2</vt:lpstr>
      <vt:lpstr>Слайд 3</vt:lpstr>
      <vt:lpstr>Кошка</vt:lpstr>
      <vt:lpstr>Слайд 5</vt:lpstr>
      <vt:lpstr>Слайд 6</vt:lpstr>
      <vt:lpstr>Слайд 7</vt:lpstr>
      <vt:lpstr>Телёнок </vt:lpstr>
      <vt:lpstr>Слайд 9</vt:lpstr>
      <vt:lpstr>Свинья 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дс40</cp:lastModifiedBy>
  <cp:revision>28</cp:revision>
  <dcterms:created xsi:type="dcterms:W3CDTF">2020-03-05T03:16:00Z</dcterms:created>
  <dcterms:modified xsi:type="dcterms:W3CDTF">2024-03-27T08:01:03Z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1049-11.2.0.9169</vt:lpwstr>
  </property>
</Properties>
</file>