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-7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83375-5E78-4DC6-BC49-696068BBC68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D3FE2-5BD3-4C79-B583-171EFCC75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352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D3FE2-5BD3-4C79-B583-171EFCC751E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35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93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297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0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16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943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78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41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59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7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988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255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3BE-AB18-44C9-8C84-9F9CF647A60A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6E65A-5388-4A21-94E9-A45E6C72B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49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12800" y="1494896"/>
            <a:ext cx="10176933" cy="2387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«ДИКИЕ ЖИВОТНЫЕ»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1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645" y="1607777"/>
            <a:ext cx="6119768" cy="4069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4"/>
          <p:cNvSpPr>
            <a:spLocks noGrp="1"/>
          </p:cNvSpPr>
          <p:nvPr>
            <p:ph idx="1"/>
          </p:nvPr>
        </p:nvSpPr>
        <p:spPr>
          <a:xfrm>
            <a:off x="6967059" y="709889"/>
            <a:ext cx="4844640" cy="5699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i="1" dirty="0"/>
              <a:t>Медведь - знаменитый </a:t>
            </a:r>
            <a:r>
              <a:rPr lang="ru-RU" sz="4400" b="1" i="1" dirty="0" smtClean="0"/>
              <a:t>сладкоежка, </a:t>
            </a:r>
            <a:r>
              <a:rPr lang="ru-RU" sz="4400" b="1" i="1" dirty="0"/>
              <a:t>любит ягоды, орехи, фрукты и насекомых</a:t>
            </a:r>
            <a:r>
              <a:rPr lang="ru-RU" sz="4400" b="1" i="1" dirty="0" smtClean="0"/>
              <a:t>.</a:t>
            </a:r>
          </a:p>
          <a:p>
            <a:pPr marL="0" indent="0">
              <a:buNone/>
            </a:pPr>
            <a:r>
              <a:rPr lang="ru-RU" sz="4400" b="1" i="1" dirty="0"/>
              <a:t>Берлога - зимний дом </a:t>
            </a:r>
            <a:r>
              <a:rPr lang="ru-RU" sz="4400" b="1" i="1" dirty="0" smtClean="0"/>
              <a:t>медведя.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xmlns="" val="313458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2622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6" y="1468073"/>
            <a:ext cx="4821098" cy="432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19635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БЕЛКА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63112" y="608405"/>
            <a:ext cx="5447726" cy="54476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 smtClean="0"/>
              <a:t>Проворная, озорная, с пушистым хвостом.</a:t>
            </a:r>
          </a:p>
          <a:p>
            <a:pPr marL="0" indent="0">
              <a:buNone/>
            </a:pPr>
            <a:endParaRPr lang="ru-RU" sz="3600" b="1" i="1" dirty="0" smtClean="0"/>
          </a:p>
          <a:p>
            <a:pPr marL="0" indent="0">
              <a:buNone/>
            </a:pPr>
            <a:r>
              <a:rPr lang="ru-RU" sz="3600" b="1" i="1" dirty="0"/>
              <a:t>Хожу в пушистой шубе,</a:t>
            </a:r>
          </a:p>
          <a:p>
            <a:pPr marL="0" indent="0">
              <a:buNone/>
            </a:pPr>
            <a:r>
              <a:rPr lang="ru-RU" sz="3600" b="1" i="1" dirty="0" smtClean="0"/>
              <a:t>Живу </a:t>
            </a:r>
            <a:r>
              <a:rPr lang="ru-RU" sz="3600" b="1" i="1" dirty="0"/>
              <a:t>в густом лесу.</a:t>
            </a:r>
          </a:p>
          <a:p>
            <a:pPr marL="0" indent="0">
              <a:buNone/>
            </a:pPr>
            <a:r>
              <a:rPr lang="ru-RU" sz="3600" b="1" i="1" dirty="0" smtClean="0"/>
              <a:t>В </a:t>
            </a:r>
            <a:r>
              <a:rPr lang="ru-RU" sz="3600" b="1" i="1" dirty="0"/>
              <a:t>дупле на старом дубе</a:t>
            </a:r>
          </a:p>
          <a:p>
            <a:pPr marL="0" indent="0">
              <a:buNone/>
            </a:pPr>
            <a:r>
              <a:rPr lang="ru-RU" sz="3600" b="1" i="1" dirty="0" smtClean="0"/>
              <a:t>Орешки </a:t>
            </a:r>
            <a:r>
              <a:rPr lang="ru-RU" sz="3600" b="1" i="1" dirty="0"/>
              <a:t>я грызу.</a:t>
            </a:r>
          </a:p>
          <a:p>
            <a:pPr marL="0" indent="0">
              <a:buNone/>
            </a:pPr>
            <a:endParaRPr lang="ru-RU" sz="4400" b="1" i="1" dirty="0"/>
          </a:p>
          <a:p>
            <a:pPr marL="0" indent="0">
              <a:buNone/>
            </a:pPr>
            <a:r>
              <a:rPr lang="ru-RU" sz="3600" b="1" i="1" dirty="0"/>
              <a:t>(Белка)</a:t>
            </a:r>
          </a:p>
        </p:txBody>
      </p:sp>
    </p:spTree>
    <p:extLst>
      <p:ext uri="{BB962C8B-B14F-4D97-AF65-F5344CB8AC3E}">
        <p14:creationId xmlns:p14="http://schemas.microsoft.com/office/powerpoint/2010/main" xmlns="" val="316471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73" y="1128099"/>
            <a:ext cx="5314950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3"/>
          <p:cNvSpPr>
            <a:spLocks noGrp="1"/>
          </p:cNvSpPr>
          <p:nvPr>
            <p:ph idx="1"/>
          </p:nvPr>
        </p:nvSpPr>
        <p:spPr>
          <a:xfrm>
            <a:off x="6674810" y="1328830"/>
            <a:ext cx="4591603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i="1" dirty="0"/>
              <a:t>У </a:t>
            </a:r>
            <a:r>
              <a:rPr lang="ru-RU" sz="6600" b="1" i="1" dirty="0" smtClean="0"/>
              <a:t>белки  </a:t>
            </a:r>
            <a:r>
              <a:rPr lang="ru-RU" sz="6600" b="1" i="1" dirty="0"/>
              <a:t>детеныши </a:t>
            </a:r>
            <a:r>
              <a:rPr lang="ru-RU" sz="6600" b="1" i="1" dirty="0" smtClean="0"/>
              <a:t>бельчата. 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xmlns="" val="3377487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8724" y="0"/>
            <a:ext cx="122507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133" y="558393"/>
            <a:ext cx="5162807" cy="505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29689" y="558393"/>
            <a:ext cx="5058561" cy="5531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/>
              <a:t>Питаются </a:t>
            </a:r>
            <a:r>
              <a:rPr lang="ru-RU" sz="3600" b="1" i="1" dirty="0" smtClean="0"/>
              <a:t>белки, желудями, орехами, семечками, шишками, ягодками, плодами </a:t>
            </a:r>
            <a:r>
              <a:rPr lang="ru-RU" sz="3600" b="1" i="1" dirty="0"/>
              <a:t>деревьев. Но, не прочь полакомиться и грибочками. </a:t>
            </a:r>
            <a:endParaRPr lang="ru-RU" sz="3600" b="1" i="1" dirty="0" smtClean="0"/>
          </a:p>
          <a:p>
            <a:pPr marL="0" indent="0">
              <a:buNone/>
            </a:pPr>
            <a:r>
              <a:rPr lang="ru-RU" sz="3600" b="1" i="1" dirty="0" smtClean="0"/>
              <a:t>Жилище белки дупло.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3968401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108" y="1455541"/>
            <a:ext cx="4924606" cy="424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25108" y="129978"/>
            <a:ext cx="105156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ЗАЯЦ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090408" y="591627"/>
            <a:ext cx="5251508" cy="5616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 smtClean="0"/>
              <a:t>Длинноухий, трусливый.</a:t>
            </a:r>
          </a:p>
          <a:p>
            <a:pPr marL="0" indent="0">
              <a:buNone/>
            </a:pPr>
            <a:endParaRPr lang="ru-RU" sz="3600" b="1" i="1" dirty="0" smtClean="0"/>
          </a:p>
          <a:p>
            <a:pPr marL="0" indent="0">
              <a:buNone/>
            </a:pPr>
            <a:r>
              <a:rPr lang="ru-RU" sz="3600" b="1" i="1" dirty="0"/>
              <a:t>Это что за зверь лесной</a:t>
            </a:r>
          </a:p>
          <a:p>
            <a:pPr marL="0" indent="0">
              <a:buNone/>
            </a:pPr>
            <a:r>
              <a:rPr lang="ru-RU" sz="3600" b="1" i="1" dirty="0" smtClean="0"/>
              <a:t>Встал</a:t>
            </a:r>
            <a:r>
              <a:rPr lang="ru-RU" sz="3600" b="1" i="1" dirty="0"/>
              <a:t>, как столбик, под сосной?</a:t>
            </a:r>
          </a:p>
          <a:p>
            <a:pPr marL="0" indent="0">
              <a:buNone/>
            </a:pPr>
            <a:r>
              <a:rPr lang="ru-RU" sz="3600" b="1" i="1" dirty="0" smtClean="0"/>
              <a:t>И </a:t>
            </a:r>
            <a:r>
              <a:rPr lang="ru-RU" sz="3600" b="1" i="1" dirty="0"/>
              <a:t>стоит среди травы -</a:t>
            </a:r>
          </a:p>
          <a:p>
            <a:pPr marL="0" indent="0">
              <a:buNone/>
            </a:pPr>
            <a:r>
              <a:rPr lang="ru-RU" sz="3600" b="1" i="1" dirty="0" smtClean="0"/>
              <a:t>Уши </a:t>
            </a:r>
            <a:r>
              <a:rPr lang="ru-RU" sz="3600" b="1" i="1" dirty="0"/>
              <a:t>больше головы.</a:t>
            </a:r>
          </a:p>
          <a:p>
            <a:pPr marL="0" indent="0">
              <a:buNone/>
            </a:pPr>
            <a:endParaRPr lang="ru-RU" sz="3600" b="1" i="1" dirty="0"/>
          </a:p>
          <a:p>
            <a:pPr marL="0" indent="0">
              <a:buNone/>
            </a:pPr>
            <a:r>
              <a:rPr lang="ru-RU" sz="3600" b="1" i="1" dirty="0"/>
              <a:t>(Заяц)</a:t>
            </a:r>
          </a:p>
        </p:txBody>
      </p:sp>
    </p:spTree>
    <p:extLst>
      <p:ext uri="{BB962C8B-B14F-4D97-AF65-F5344CB8AC3E}">
        <p14:creationId xmlns:p14="http://schemas.microsoft.com/office/powerpoint/2010/main" xmlns="" val="3197853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96" y="1109793"/>
            <a:ext cx="5328407" cy="440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84690" y="1395019"/>
            <a:ext cx="445805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6600" b="1" i="1" dirty="0"/>
              <a:t>У </a:t>
            </a:r>
            <a:r>
              <a:rPr lang="ru-RU" sz="6600" b="1" i="1" dirty="0" smtClean="0"/>
              <a:t>зайчихи  </a:t>
            </a:r>
            <a:r>
              <a:rPr lang="ru-RU" sz="6600" b="1" i="1" dirty="0"/>
              <a:t>детеныши </a:t>
            </a:r>
            <a:r>
              <a:rPr lang="ru-RU" sz="6600" b="1" i="1" dirty="0" smtClean="0"/>
              <a:t>зайчата. </a:t>
            </a:r>
            <a:endParaRPr lang="ru-RU" sz="6600" b="1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408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759" y="1108494"/>
            <a:ext cx="4026078" cy="4641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72294" y="575664"/>
            <a:ext cx="5347283" cy="5841913"/>
          </a:xfrm>
        </p:spPr>
        <p:txBody>
          <a:bodyPr/>
          <a:lstStyle/>
          <a:p>
            <a:pPr marL="0" indent="0">
              <a:buNone/>
            </a:pPr>
            <a:r>
              <a:rPr lang="ru-RU" sz="3600" b="1" i="1" dirty="0" smtClean="0"/>
              <a:t>Заяц делает </a:t>
            </a:r>
            <a:r>
              <a:rPr lang="ru-RU" sz="3600" b="1" i="1" dirty="0"/>
              <a:t>набеги на огороды и грызет там капустные кочерыжки, морковку, грызет кору деревьев, сочные лесные растения</a:t>
            </a:r>
            <a:r>
              <a:rPr lang="ru-RU" sz="3600" b="1" i="1" dirty="0" smtClean="0"/>
              <a:t>.</a:t>
            </a:r>
          </a:p>
          <a:p>
            <a:pPr marL="0" indent="0">
              <a:buNone/>
            </a:pPr>
            <a:endParaRPr lang="ru-RU" sz="3600" b="1" i="1" dirty="0"/>
          </a:p>
          <a:p>
            <a:pPr marL="0" indent="0">
              <a:buNone/>
            </a:pPr>
            <a:r>
              <a:rPr lang="ru-RU" sz="3600" b="1" i="1" dirty="0"/>
              <a:t>У зайца нет дома, он спит под </a:t>
            </a:r>
            <a:r>
              <a:rPr lang="ru-RU" sz="3600" b="1" i="1" dirty="0" smtClean="0"/>
              <a:t>кустами</a:t>
            </a:r>
            <a:r>
              <a:rPr lang="ru-RU" sz="3600" b="1" i="1" dirty="0"/>
              <a:t>.</a:t>
            </a:r>
            <a:endParaRPr lang="ru-RU" sz="3600" b="1" i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7163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8902" y="1707770"/>
            <a:ext cx="5951257" cy="369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72050" y="600525"/>
            <a:ext cx="105156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ЁЖИК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098100" y="449831"/>
            <a:ext cx="432595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 smtClean="0"/>
              <a:t>Колючий.</a:t>
            </a:r>
          </a:p>
          <a:p>
            <a:pPr marL="0" indent="0">
              <a:buNone/>
            </a:pPr>
            <a:endParaRPr lang="ru-RU" sz="3600" b="1" i="1" dirty="0" smtClean="0"/>
          </a:p>
          <a:p>
            <a:pPr marL="0" indent="0">
              <a:buNone/>
            </a:pPr>
            <a:r>
              <a:rPr lang="ru-RU" sz="3600" b="1" i="1" dirty="0"/>
              <a:t>Сам он круглый, а не мяч,</a:t>
            </a:r>
          </a:p>
          <a:p>
            <a:pPr marL="0" indent="0">
              <a:buNone/>
            </a:pPr>
            <a:r>
              <a:rPr lang="ru-RU" sz="3600" b="1" i="1" dirty="0" smtClean="0"/>
              <a:t>Рта </a:t>
            </a:r>
            <a:r>
              <a:rPr lang="ru-RU" sz="3600" b="1" i="1" dirty="0"/>
              <a:t>не видно, а кусач,</a:t>
            </a:r>
          </a:p>
          <a:p>
            <a:pPr marL="0" indent="0">
              <a:buNone/>
            </a:pPr>
            <a:r>
              <a:rPr lang="ru-RU" sz="3600" b="1" i="1" dirty="0" smtClean="0"/>
              <a:t>Голой </a:t>
            </a:r>
            <a:r>
              <a:rPr lang="ru-RU" sz="3600" b="1" i="1" dirty="0"/>
              <a:t>ручкой не возьмешь,</a:t>
            </a:r>
          </a:p>
          <a:p>
            <a:pPr marL="0" indent="0">
              <a:buNone/>
            </a:pPr>
            <a:r>
              <a:rPr lang="ru-RU" sz="3600" b="1" i="1" dirty="0" smtClean="0"/>
              <a:t>А </a:t>
            </a:r>
            <a:r>
              <a:rPr lang="ru-RU" sz="3600" b="1" i="1" dirty="0"/>
              <a:t>зовется это ... (еж)</a:t>
            </a:r>
          </a:p>
        </p:txBody>
      </p:sp>
    </p:spTree>
    <p:extLst>
      <p:ext uri="{BB962C8B-B14F-4D97-AF65-F5344CB8AC3E}">
        <p14:creationId xmlns:p14="http://schemas.microsoft.com/office/powerpoint/2010/main" xmlns="" val="298111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75" y="1006677"/>
            <a:ext cx="5874002" cy="415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043626" y="1006677"/>
            <a:ext cx="44468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i="1" dirty="0" smtClean="0"/>
              <a:t>У ежихи детеныши ежата.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xmlns="" val="2009482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179" y="1240041"/>
            <a:ext cx="5807280" cy="3871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37695" y="760223"/>
            <a:ext cx="461481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/>
              <a:t>Он питается червяками, жуками, ловит ящериц, ядовитых змей, мышей, лягушек. </a:t>
            </a:r>
          </a:p>
          <a:p>
            <a:pPr marL="0" indent="0">
              <a:buNone/>
            </a:pPr>
            <a:r>
              <a:rPr lang="ru-RU" sz="3600" b="1" i="1" dirty="0"/>
              <a:t>Возле старого пня ежик устраивает себе норку и устилает её сухими опавшими листьями.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238367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10448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</a:t>
            </a:r>
            <a:r>
              <a:rPr lang="ru-RU" b="1" i="1" dirty="0" smtClean="0">
                <a:solidFill>
                  <a:srgbClr val="FF0000"/>
                </a:solidFill>
              </a:rPr>
              <a:t>ЛИСА             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7508244" y="441440"/>
            <a:ext cx="4264656" cy="60264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800" b="1" i="1" dirty="0" smtClean="0"/>
              <a:t>Хитрая, рыжая, пушистая.</a:t>
            </a:r>
          </a:p>
          <a:p>
            <a:pPr marL="0" indent="0">
              <a:buNone/>
            </a:pPr>
            <a:endParaRPr lang="ru-RU" sz="4800" b="1" i="1" dirty="0" smtClean="0"/>
          </a:p>
          <a:p>
            <a:pPr marL="0" indent="0">
              <a:buNone/>
            </a:pPr>
            <a:r>
              <a:rPr lang="ru-RU" sz="4800" b="1" i="1" dirty="0"/>
              <a:t>Всех зверей она хитрей,</a:t>
            </a:r>
          </a:p>
          <a:p>
            <a:pPr marL="0" indent="0">
              <a:buNone/>
            </a:pPr>
            <a:r>
              <a:rPr lang="ru-RU" sz="4800" b="1" i="1" dirty="0"/>
              <a:t>Шубка рыжая на ней.</a:t>
            </a:r>
          </a:p>
          <a:p>
            <a:pPr marL="0" indent="0">
              <a:buNone/>
            </a:pPr>
            <a:r>
              <a:rPr lang="ru-RU" sz="4800" b="1" i="1" dirty="0"/>
              <a:t>Пышный хвост — ее краса.</a:t>
            </a:r>
          </a:p>
          <a:p>
            <a:pPr marL="0" indent="0">
              <a:buNone/>
            </a:pPr>
            <a:r>
              <a:rPr lang="ru-RU" sz="4800" b="1" i="1" dirty="0"/>
              <a:t>Этот зверь лесной — 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745" y="1436011"/>
            <a:ext cx="6478755" cy="4681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236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321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1" y="733309"/>
            <a:ext cx="6801374" cy="510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58575" y="931178"/>
            <a:ext cx="4653791" cy="4651491"/>
          </a:xfrm>
        </p:spPr>
        <p:txBody>
          <a:bodyPr>
            <a:normAutofit/>
          </a:bodyPr>
          <a:lstStyle/>
          <a:p>
            <a:r>
              <a:rPr lang="ru-RU" sz="6600" b="1" i="1" dirty="0" smtClean="0"/>
              <a:t>У </a:t>
            </a:r>
            <a:r>
              <a:rPr lang="ru-RU" sz="6600" b="1" i="1" dirty="0"/>
              <a:t>лисицы детеныши лисята. </a:t>
            </a:r>
            <a:r>
              <a:rPr lang="ru-RU" sz="6600" b="1" i="1" dirty="0" smtClean="0"/>
              <a:t/>
            </a:r>
            <a:br>
              <a:rPr lang="ru-RU" sz="6600" b="1" i="1" dirty="0" smtClean="0"/>
            </a:b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xmlns="" val="250889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416" y="847287"/>
            <a:ext cx="5461722" cy="4232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063075" y="617610"/>
            <a:ext cx="436577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i="1" dirty="0"/>
              <a:t>Лиса питается мышами, лягушками, ящерицами. Ловит зайцев, диких уток, ворует кур</a:t>
            </a:r>
            <a:r>
              <a:rPr lang="ru-RU" sz="4000" b="1" i="1" dirty="0" smtClean="0"/>
              <a:t>.</a:t>
            </a:r>
          </a:p>
          <a:p>
            <a:pPr marL="0" indent="0">
              <a:buNone/>
            </a:pPr>
            <a:r>
              <a:rPr lang="ru-RU" sz="4000" b="1" i="1" dirty="0"/>
              <a:t>Спит лиса в норе.</a:t>
            </a:r>
          </a:p>
        </p:txBody>
      </p:sp>
    </p:spTree>
    <p:extLst>
      <p:ext uri="{BB962C8B-B14F-4D97-AF65-F5344CB8AC3E}">
        <p14:creationId xmlns:p14="http://schemas.microsoft.com/office/powerpoint/2010/main" xmlns="" val="277099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449" y="1389955"/>
            <a:ext cx="5142451" cy="4230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88160" y="130183"/>
            <a:ext cx="10515600" cy="13255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ВОЛК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618214" y="415459"/>
            <a:ext cx="4931748" cy="56078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000" b="1" i="1" dirty="0" smtClean="0"/>
              <a:t>Злой, зубастый, голодный.</a:t>
            </a:r>
          </a:p>
          <a:p>
            <a:pPr marL="0" indent="0">
              <a:buNone/>
            </a:pPr>
            <a:endParaRPr lang="ru-RU" sz="4000" b="1" i="1" dirty="0" smtClean="0"/>
          </a:p>
          <a:p>
            <a:pPr marL="0" indent="0">
              <a:buNone/>
            </a:pPr>
            <a:r>
              <a:rPr lang="ru-RU" sz="4000" b="1" i="1" dirty="0"/>
              <a:t>Дружбу водит лишь с лисой,</a:t>
            </a:r>
          </a:p>
          <a:p>
            <a:pPr marL="0" indent="0">
              <a:buNone/>
            </a:pPr>
            <a:r>
              <a:rPr lang="ru-RU" sz="4000" b="1" i="1" dirty="0"/>
              <a:t>Этот зверь сердитый, злой.</a:t>
            </a:r>
          </a:p>
          <a:p>
            <a:pPr marL="0" indent="0">
              <a:buNone/>
            </a:pPr>
            <a:r>
              <a:rPr lang="ru-RU" sz="4000" b="1" i="1" dirty="0"/>
              <a:t>Он зубами щёлк да щёлк,</a:t>
            </a:r>
          </a:p>
          <a:p>
            <a:pPr marL="0" indent="0">
              <a:buNone/>
            </a:pPr>
            <a:r>
              <a:rPr lang="ru-RU" sz="4000" b="1" i="1" dirty="0"/>
              <a:t>Очень страшный серый …</a:t>
            </a:r>
          </a:p>
          <a:p>
            <a:pPr marL="0" indent="0">
              <a:buNone/>
            </a:pPr>
            <a:r>
              <a:rPr lang="ru-RU" sz="4000" b="1" i="1" dirty="0"/>
              <a:t>(Волк)</a:t>
            </a:r>
          </a:p>
        </p:txBody>
      </p:sp>
    </p:spTree>
    <p:extLst>
      <p:ext uri="{BB962C8B-B14F-4D97-AF65-F5344CB8AC3E}">
        <p14:creationId xmlns:p14="http://schemas.microsoft.com/office/powerpoint/2010/main" xmlns="" val="7735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277" y="809537"/>
            <a:ext cx="5686723" cy="4836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505277" y="1431342"/>
            <a:ext cx="51172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i="1" dirty="0"/>
              <a:t>У </a:t>
            </a:r>
            <a:r>
              <a:rPr lang="ru-RU" sz="6600" b="1" i="1" dirty="0" smtClean="0"/>
              <a:t>волчицы </a:t>
            </a:r>
            <a:r>
              <a:rPr lang="ru-RU" sz="6600" b="1" i="1" dirty="0"/>
              <a:t>детеныши </a:t>
            </a:r>
            <a:r>
              <a:rPr lang="ru-RU" sz="6600" b="1" i="1" dirty="0" smtClean="0"/>
              <a:t>волчата. 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xmlns="" val="63639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615" y="834704"/>
            <a:ext cx="5352178" cy="4282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3"/>
          <p:cNvSpPr>
            <a:spLocks noGrp="1"/>
          </p:cNvSpPr>
          <p:nvPr>
            <p:ph idx="1"/>
          </p:nvPr>
        </p:nvSpPr>
        <p:spPr>
          <a:xfrm>
            <a:off x="7130642" y="716434"/>
            <a:ext cx="4441271" cy="5248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i="1" dirty="0"/>
              <a:t>Волк ест все, что может поймать, и всех, кто слабее его</a:t>
            </a:r>
            <a:r>
              <a:rPr lang="ru-RU" sz="4400" b="1" i="1" dirty="0" smtClean="0"/>
              <a:t>.</a:t>
            </a:r>
          </a:p>
          <a:p>
            <a:pPr marL="0" indent="0">
              <a:buNone/>
            </a:pPr>
            <a:r>
              <a:rPr lang="ru-RU" sz="4400" b="1" i="1" dirty="0" smtClean="0"/>
              <a:t>Живет волк в логове.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xmlns="" val="219355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115" y="1708383"/>
            <a:ext cx="6001687" cy="412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71381" y="441441"/>
            <a:ext cx="105156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МЕДВЕДЬ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013197" y="751883"/>
            <a:ext cx="4505928" cy="5338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/>
              <a:t>О</a:t>
            </a:r>
            <a:r>
              <a:rPr lang="ru-RU" b="1" i="1" dirty="0" smtClean="0"/>
              <a:t>н </a:t>
            </a:r>
            <a:r>
              <a:rPr lang="ru-RU" b="1" i="1" dirty="0"/>
              <a:t>большой и сильный. Густая теплая шуба темно </a:t>
            </a:r>
            <a:r>
              <a:rPr lang="ru-RU" b="1" i="1" dirty="0" smtClean="0"/>
              <a:t>– коричневого цвета. 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i="1" dirty="0"/>
              <a:t>Зверь мохнатый любит мёд.</a:t>
            </a:r>
          </a:p>
          <a:p>
            <a:pPr marL="0" indent="0">
              <a:buNone/>
            </a:pPr>
            <a:r>
              <a:rPr lang="ru-RU" b="1" i="1" dirty="0"/>
              <a:t>Если что-то не поймёт,</a:t>
            </a:r>
          </a:p>
          <a:p>
            <a:pPr marL="0" indent="0">
              <a:buNone/>
            </a:pPr>
            <a:r>
              <a:rPr lang="ru-RU" b="1" i="1" dirty="0"/>
              <a:t>Может дико зареветь,</a:t>
            </a:r>
          </a:p>
          <a:p>
            <a:pPr marL="0" indent="0">
              <a:buNone/>
            </a:pPr>
            <a:r>
              <a:rPr lang="ru-RU" b="1" i="1" dirty="0"/>
              <a:t>Потому что он …</a:t>
            </a:r>
          </a:p>
          <a:p>
            <a:pPr marL="0" indent="0">
              <a:buNone/>
            </a:pPr>
            <a:r>
              <a:rPr lang="ru-RU" b="1" i="1" dirty="0"/>
              <a:t>(Медведь)</a:t>
            </a:r>
          </a:p>
        </p:txBody>
      </p:sp>
    </p:spTree>
    <p:extLst>
      <p:ext uri="{BB962C8B-B14F-4D97-AF65-F5344CB8AC3E}">
        <p14:creationId xmlns:p14="http://schemas.microsoft.com/office/powerpoint/2010/main" xmlns="" val="4067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097" y="1313248"/>
            <a:ext cx="5833145" cy="3645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599339" y="1535870"/>
            <a:ext cx="5117284" cy="4151865"/>
          </a:xfrm>
        </p:spPr>
        <p:txBody>
          <a:bodyPr>
            <a:normAutofit/>
          </a:bodyPr>
          <a:lstStyle/>
          <a:p>
            <a:r>
              <a:rPr lang="ru-RU" sz="6600" b="1" i="1" dirty="0"/>
              <a:t>У </a:t>
            </a:r>
            <a:r>
              <a:rPr lang="ru-RU" sz="6600" b="1" i="1" dirty="0" smtClean="0"/>
              <a:t>медведицы  </a:t>
            </a:r>
            <a:r>
              <a:rPr lang="ru-RU" sz="6600" b="1" i="1" dirty="0"/>
              <a:t>детеныши </a:t>
            </a:r>
            <a:r>
              <a:rPr lang="ru-RU" sz="6600" b="1" i="1" dirty="0" smtClean="0"/>
              <a:t>медвежата. </a:t>
            </a:r>
            <a:endParaRPr lang="ru-RU" sz="6600" b="1" i="1" dirty="0"/>
          </a:p>
          <a:p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2666515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375</Words>
  <Application>Microsoft Office PowerPoint</Application>
  <PresentationFormat>Произвольный</PresentationFormat>
  <Paragraphs>69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«ДИКИЕ ЖИВОТНЫЕ»</vt:lpstr>
      <vt:lpstr>              ЛИСА              </vt:lpstr>
      <vt:lpstr>У лисицы детеныши лисята.  </vt:lpstr>
      <vt:lpstr>Слайд 4</vt:lpstr>
      <vt:lpstr>ВОЛК</vt:lpstr>
      <vt:lpstr>Слайд 6</vt:lpstr>
      <vt:lpstr>Слайд 7</vt:lpstr>
      <vt:lpstr>  МЕДВЕДЬ</vt:lpstr>
      <vt:lpstr>Слайд 9</vt:lpstr>
      <vt:lpstr>Слайд 10</vt:lpstr>
      <vt:lpstr>        БЕЛКА</vt:lpstr>
      <vt:lpstr>Слайд 12</vt:lpstr>
      <vt:lpstr>Слайд 13</vt:lpstr>
      <vt:lpstr>ЗАЯЦ</vt:lpstr>
      <vt:lpstr>Слайд 15</vt:lpstr>
      <vt:lpstr>Слайд 16</vt:lpstr>
      <vt:lpstr>ЁЖИК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«ДИКИЕ ЖИВОТНЫЕ»</dc:title>
  <dc:creator>Brock</dc:creator>
  <cp:lastModifiedBy>дс40</cp:lastModifiedBy>
  <cp:revision>28</cp:revision>
  <dcterms:created xsi:type="dcterms:W3CDTF">2019-10-24T16:41:47Z</dcterms:created>
  <dcterms:modified xsi:type="dcterms:W3CDTF">2024-03-27T07:46:33Z</dcterms:modified>
</cp:coreProperties>
</file>