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FD0F1FA-487F-4DC5-89F6-555EA3E4E65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1FC54FF-32A1-4972-A326-A9B587E50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9423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F1FA-487F-4DC5-89F6-555EA3E4E65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54FF-32A1-4972-A326-A9B587E50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654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F1FA-487F-4DC5-89F6-555EA3E4E65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54FF-32A1-4972-A326-A9B587E50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97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F1FA-487F-4DC5-89F6-555EA3E4E65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54FF-32A1-4972-A326-A9B587E50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928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F1FA-487F-4DC5-89F6-555EA3E4E65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54FF-32A1-4972-A326-A9B587E50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1690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F1FA-487F-4DC5-89F6-555EA3E4E65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54FF-32A1-4972-A326-A9B587E50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1405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F1FA-487F-4DC5-89F6-555EA3E4E65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54FF-32A1-4972-A326-A9B587E50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497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F1FA-487F-4DC5-89F6-555EA3E4E65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54FF-32A1-4972-A326-A9B587E50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07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F1FA-487F-4DC5-89F6-555EA3E4E65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C54FF-32A1-4972-A326-A9B587E50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6826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0F1FA-487F-4DC5-89F6-555EA3E4E65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1FC54FF-32A1-4972-A326-A9B587E50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8279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 cstate="print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FD0F1FA-487F-4DC5-89F6-555EA3E4E65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1FC54FF-32A1-4972-A326-A9B587E50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0820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AFD0F1FA-487F-4DC5-89F6-555EA3E4E65B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1FC54FF-32A1-4972-A326-A9B587E501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054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atherineasquithgallery.com/uploads/posts/2021-02/1613676130_17-p-fon-dlya-novogodnei-prezentatsii-dlya-det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9073" y="390144"/>
            <a:ext cx="7876032" cy="3182112"/>
          </a:xfrm>
        </p:spPr>
        <p:txBody>
          <a:bodyPr>
            <a:normAutofit lnSpcReduction="10000"/>
          </a:bodyPr>
          <a:lstStyle/>
          <a:p>
            <a:endParaRPr lang="ru-RU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6400" b="1" dirty="0" smtClean="0">
              <a:ln w="1016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такое </a:t>
            </a:r>
            <a:endParaRPr lang="ru-RU" sz="6400" b="1" dirty="0" smtClean="0">
              <a:ln w="1016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НОВЫЙ ГОД</a:t>
            </a:r>
            <a:r>
              <a:rPr lang="en-US" sz="6400" b="1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6400" b="1" dirty="0" smtClean="0">
              <a:ln w="10160">
                <a:solidFill>
                  <a:srgbClr val="002060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2316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6089_14-p-fon-dlya-novogodnei-prezentatsii-dlya-det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76518" y="394786"/>
            <a:ext cx="1157810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Дедушка Мороз живёт в ледяном дворце и приезжает к нам на праздник на санях, которые везёт тройка лошадей.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pervo.info/wp-content/uploads/2016/12/Ded-moroz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542" y="1196056"/>
            <a:ext cx="7260057" cy="49692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335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76089_14-p-fon-dlya-novogodnei-prezentatsii-dlya-det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40168" y="356149"/>
            <a:ext cx="7959144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Дед Мороз приходит на праздник с огромным мешком подарков.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podelkivsem.ru/wp-content/uploads/2022/12/kak-narisovat-deda-moroza-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6078" y="924344"/>
            <a:ext cx="5568533" cy="5568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64992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76089_14-p-fon-dlya-novogodnei-prezentatsii-dlya-det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700503" y="375542"/>
            <a:ext cx="5036700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помогает Дедушке Морозу внучка Снегурочка.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xn--80aaajhdbregrfsuvfmcd2b.xn--p1ai/wa-data/public/shop/products/61/69/26961/images/25479/25479.750x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1123" y="862429"/>
            <a:ext cx="5631614" cy="5631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0246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6089_14-p-fon-dlya-novogodnei-prezentatsii-dlya-det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60439" y="317514"/>
            <a:ext cx="7624293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И, вот, когда наступает Новый год, начинают происходить чудеса.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://pavlbibl.ucoz.net/pgGAPstp5y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284" y="953037"/>
            <a:ext cx="5716601" cy="55879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0852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76089_14-p-fon-dlya-novogodnei-prezentatsii-dlya-det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82084" y="253118"/>
            <a:ext cx="9805115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детишки наряжаются в различные костюмы и пляшут возле новогодней ёлки.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2099.ru/wp-content/uploads/2016/11/0014-016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7038" y="1038726"/>
            <a:ext cx="7620000" cy="5086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80920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76089_14-p-fon-dlya-novogodnei-prezentatsii-dlya-det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434366" y="31751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конце праздника Дед Мороз раздаёт всем подарки.</a:t>
            </a:r>
          </a:p>
        </p:txBody>
      </p:sp>
      <p:pic>
        <p:nvPicPr>
          <p:cNvPr id="4098" name="Picture 2" descr="https://puzzleit.ru/files/puzzles/246/246359/_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3076" y="673769"/>
            <a:ext cx="6034672" cy="6034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17274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6089_14-p-fon-dlya-novogodnei-prezentatsii-dlya-det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53048" y="426909"/>
            <a:ext cx="762429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 на этом новогодние чудеса не заканчиваются… Загляните дома под вашу ёлочку, и там вы тоже найдёте много подарков от Дедушки Мороза.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i0.wp.com/new-year-party.ru/wp-content/uploads/chto-podarit-na-rozhdestvo-khristovo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136" y="1336316"/>
            <a:ext cx="7598267" cy="50509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71559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6089_14-p-fon-dlya-novogodnei-prezentatsii-dlya-det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26" name="Picture 2" descr="https://jlady.ru/wp-content/uploads/2018/12/elka-kartinka-dlya-dete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51" y="1197736"/>
            <a:ext cx="8769485" cy="54220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39593" y="311148"/>
            <a:ext cx="5033942" cy="706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НОВЫМ ГОДОМ!</a:t>
            </a:r>
            <a:endParaRPr lang="ru-RU" sz="40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9109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s/27787/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5433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2/1613676130_17-p-fon-dlya-novogodnei-prezentatsii-dlya-dete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326524" y="996662"/>
            <a:ext cx="963339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en-US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Дать детям представление о празднике Новый год.</a:t>
            </a:r>
          </a:p>
          <a:p>
            <a:endParaRPr lang="ru-RU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Рассказать о сказочных героях праздника: Дед Мороз и Снегурочка.</a:t>
            </a:r>
          </a:p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Воспитывать интерес к культуре и традициям русского народа.</a:t>
            </a:r>
          </a:p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Развивать внимание, память.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AutoShape 6" descr="https://top-fon.com/uploads/posts/2023-02/1675540032_top-fon-com-p-fon-dlya-novogodnei-prezentatsii-dlya-dete-9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s://top-fon.com/uploads/posts/2023-02/1675349308_top-fon-com-p-detskie-novogodnie-foni-dlya-prezentatsii-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276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atherineasquithgallery.com/uploads/posts/2021-02/1613676089_14-p-fon-dlya-novogodnei-prezentatsii-dlya-det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918951" y="388394"/>
            <a:ext cx="77273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Наступила зима. Выпал снег, на улице холодно. А знаете что это означает 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www.culture.ru/storage/images/25cfe135e49788b396d28c7bc7944fe2/db7d3bb9f03b09c6d03eaa0ee93c64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84" y="1366608"/>
            <a:ext cx="8500057" cy="4879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352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6089_14-p-fon-dlya-novogodnei-prezentatsii-dlya-det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04553" y="427030"/>
            <a:ext cx="3296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Снег идёт, снег идёт </a:t>
            </a:r>
          </a:p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Значит скоро Новый Год. </a:t>
            </a:r>
          </a:p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Дед Мороз к нам придёт </a:t>
            </a:r>
          </a:p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Всем подарки принесёт!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old.baq.kz/storage/43/43ea6d67151acc9840e626d55367e649_resize_w_1200_h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544" y="880584"/>
            <a:ext cx="7168122" cy="4766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554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6089_14-p-fon-dlya-novogodnei-prezentatsii-dlya-det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48754" y="433423"/>
            <a:ext cx="7963437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Новый год-это праздник волшебства, чудес и исполнения желаний.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ngtek.by/pics2/28122018utrennik/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54" y="902814"/>
            <a:ext cx="6739945" cy="5549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0750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676089_14-p-fon-dlya-novogodnei-prezentatsii-dlya-det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75775" y="420544"/>
            <a:ext cx="7984901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Самая долгожданная гостья этого праздника-это конечно же Ёлочка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4" name="AutoShape 2" descr="https://vsememy.ru/kartinki/wp-content/uploads/2023/03/1639321733_4-papik-pro-p-yelochka-klipart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C:\Users\XE\Desktop\Новая папка\1639321733_4-papik-pro-p-yelochka-klipart-4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509" r="1340"/>
          <a:stretch/>
        </p:blipFill>
        <p:spPr bwMode="auto">
          <a:xfrm>
            <a:off x="3608721" y="1058779"/>
            <a:ext cx="4199773" cy="57992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/>
            </a:ext>
          </a:extLst>
        </p:spPr>
      </p:pic>
    </p:spTree>
    <p:extLst>
      <p:ext uri="{BB962C8B-B14F-4D97-AF65-F5344CB8AC3E}">
        <p14:creationId xmlns="" xmlns:p14="http://schemas.microsoft.com/office/powerpoint/2010/main" val="359331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676089_14-p-fon-dlya-novogodnei-prezentatsii-dlya-det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72731" y="465666"/>
            <a:ext cx="110758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Перед новым годом наряжают ёлку игрушками , мишурой , гирляндами. Вот какая красивая ёлочка.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https://i.pinimg.com/originals/9e/a9/67/9ea967ff72e54453177f725893a8acb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972" y="1142523"/>
            <a:ext cx="4476396" cy="53424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image.jimcdn.com/app/cms/image/transf/dimension=736x10000:format=jpg/path/sf278732f8691ebec/image/ib67690fde90cbc9e/version/1479565436/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11" y="1052132"/>
            <a:ext cx="4558297" cy="5450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1949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6089_14-p-fon-dlya-novogodnei-prezentatsii-dlya-det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379259" y="423861"/>
            <a:ext cx="4794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Ёлочки украшают как в домах так и на улицах.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i.pinimg.com/originals/9f/e3/73/9fe37358db4a18e7a3f89f683d2c1c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53" y="701221"/>
            <a:ext cx="5925197" cy="59251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73052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676089_14-p-fon-dlya-novogodnei-prezentatsii-dlya-dete-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073499" y="472060"/>
            <a:ext cx="8448541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чудесные дела в Новый год творит добрый дедушка, которого зовут Дед Мороз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s02.yapfiles.ru/files/2093458/_egorova_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556" y="1118765"/>
            <a:ext cx="5379031" cy="54113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7932804"/>
      </p:ext>
    </p:extLst>
  </p:cSld>
  <p:clrMapOvr>
    <a:masterClrMapping/>
  </p:clrMapOvr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99</TotalTime>
  <Words>242</Words>
  <Application>Microsoft Office PowerPoint</Application>
  <PresentationFormat>Произвольный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Метрополия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дс40</cp:lastModifiedBy>
  <cp:revision>14</cp:revision>
  <dcterms:created xsi:type="dcterms:W3CDTF">2019-12-23T07:29:23Z</dcterms:created>
  <dcterms:modified xsi:type="dcterms:W3CDTF">2024-03-27T08:06:15Z</dcterms:modified>
</cp:coreProperties>
</file>