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8" r:id="rId7"/>
    <p:sldId id="264" r:id="rId8"/>
    <p:sldId id="269" r:id="rId9"/>
    <p:sldId id="262" r:id="rId10"/>
    <p:sldId id="270" r:id="rId11"/>
    <p:sldId id="263" r:id="rId12"/>
    <p:sldId id="271" r:id="rId13"/>
    <p:sldId id="265" r:id="rId14"/>
    <p:sldId id="274" r:id="rId15"/>
    <p:sldId id="266" r:id="rId16"/>
    <p:sldId id="272" r:id="rId17"/>
    <p:sldId id="267" r:id="rId18"/>
    <p:sldId id="277" r:id="rId19"/>
    <p:sldId id="275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6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8.png"/><Relationship Id="rId7" Type="http://schemas.openxmlformats.org/officeDocument/2006/relationships/image" Target="../media/image1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3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143240" y="1285860"/>
            <a:ext cx="540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Интерактивная игра </a:t>
            </a:r>
          </a:p>
          <a:p>
            <a:pPr algn="ctr"/>
            <a:r>
              <a:rPr lang="ru-RU" sz="4800" b="1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«Веселая </a:t>
            </a:r>
            <a:r>
              <a:rPr lang="ru-RU" sz="4800" b="1" dirty="0" err="1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сенсорика</a:t>
            </a:r>
            <a:r>
              <a:rPr lang="ru-RU" sz="4800" b="1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»</a:t>
            </a:r>
          </a:p>
        </p:txBody>
      </p:sp>
      <p:pic>
        <p:nvPicPr>
          <p:cNvPr id="20482" name="Picture 2" descr="https://mbdou34.3dn.ru/devochka_ulybaetsja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5575" y="2195339"/>
            <a:ext cx="3408313" cy="4254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0-tub-ru.yandex.net/i?id=11ecee22609cbdb123899f2a702eb2c9-l&amp;n=1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898371" y="2100566"/>
            <a:ext cx="3499658" cy="3433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i.pinimg.com/originals/bd/17/2d/bd172d4e83d247d7b2e395e942dc9bde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47864" y="3026486"/>
            <a:ext cx="2952328" cy="3831514"/>
          </a:xfrm>
          <a:prstGeom prst="rect">
            <a:avLst/>
          </a:prstGeom>
          <a:noFill/>
        </p:spPr>
      </p:pic>
      <p:pic>
        <p:nvPicPr>
          <p:cNvPr id="6" name="Picture 6" descr="https://cf.ppt-online.org/files1/slide/d/dPR7jpJVTzx8ifqQN6UgaA3BbXe2Cn1WwH9Klu/slide-1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1052736"/>
            <a:ext cx="1491034" cy="1853523"/>
          </a:xfrm>
          <a:prstGeom prst="rect">
            <a:avLst/>
          </a:prstGeom>
          <a:noFill/>
        </p:spPr>
      </p:pic>
      <p:pic>
        <p:nvPicPr>
          <p:cNvPr id="7" name="Picture 6" descr="https://cf.ppt-online.org/files1/slide/d/dPR7jpJVTzx8ifqQN6UgaA3BbXe2Cn1WwH9Klu/slide-1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260648"/>
            <a:ext cx="1491034" cy="1853523"/>
          </a:xfrm>
          <a:prstGeom prst="rect">
            <a:avLst/>
          </a:prstGeom>
          <a:noFill/>
        </p:spPr>
      </p:pic>
      <p:pic>
        <p:nvPicPr>
          <p:cNvPr id="8" name="Picture 6" descr="https://cf.ppt-online.org/files1/slide/d/dPR7jpJVTzx8ifqQN6UgaA3BbXe2Cn1WwH9Klu/slide-1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4797152"/>
            <a:ext cx="792088" cy="984655"/>
          </a:xfrm>
          <a:prstGeom prst="rect">
            <a:avLst/>
          </a:prstGeom>
          <a:noFill/>
        </p:spPr>
      </p:pic>
      <p:pic>
        <p:nvPicPr>
          <p:cNvPr id="9" name="Picture 6" descr="https://cf.ppt-online.org/files1/slide/d/dPR7jpJVTzx8ifqQN6UgaA3BbXe2Cn1WwH9Klu/slide-1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620688"/>
            <a:ext cx="792088" cy="984655"/>
          </a:xfrm>
          <a:prstGeom prst="rect">
            <a:avLst/>
          </a:prstGeom>
          <a:noFill/>
        </p:spPr>
      </p:pic>
      <p:pic>
        <p:nvPicPr>
          <p:cNvPr id="1034" name="Picture 10" descr="https://i.pinimg.com/736x/2c/82/b6/2c82b609c6aad535a3248ad4c49a63c7--clip-art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27529"/>
            <a:ext cx="3384376" cy="4230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1.85185E-6 L 0.29133 0.53542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7 L -0.2599 0.41991 " pathEditMode="relative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11ecee22609cbdb123899f2a702eb2c9-l&amp;n=1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898371" y="2100566"/>
            <a:ext cx="3499658" cy="3433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https://i.pinimg.com/originals/bd/17/2d/bd172d4e83d247d7b2e395e942dc9b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5013176"/>
            <a:ext cx="1728192" cy="1588677"/>
          </a:xfrm>
          <a:prstGeom prst="rect">
            <a:avLst/>
          </a:prstGeom>
          <a:noFill/>
        </p:spPr>
      </p:pic>
      <p:pic>
        <p:nvPicPr>
          <p:cNvPr id="4" name="Picture 6" descr="https://cf.ppt-online.org/files1/slide/d/dPR7jpJVTzx8ifqQN6UgaA3BbXe2Cn1WwH9Klu/slide-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839" t="13799" r="29619" b="12278"/>
          <a:stretch>
            <a:fillRect/>
          </a:stretch>
        </p:blipFill>
        <p:spPr bwMode="auto">
          <a:xfrm>
            <a:off x="611560" y="260648"/>
            <a:ext cx="1656184" cy="2058823"/>
          </a:xfrm>
          <a:prstGeom prst="rect">
            <a:avLst/>
          </a:prstGeom>
          <a:noFill/>
        </p:spPr>
      </p:pic>
      <p:pic>
        <p:nvPicPr>
          <p:cNvPr id="6" name="Picture 6" descr="https://cf.ppt-online.org/files1/slide/d/dPR7jpJVTzx8ifqQN6UgaA3BbXe2Cn1WwH9Klu/slide-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839" t="13799" r="29619" b="12278"/>
          <a:stretch>
            <a:fillRect/>
          </a:stretch>
        </p:blipFill>
        <p:spPr bwMode="auto">
          <a:xfrm>
            <a:off x="4139952" y="2060848"/>
            <a:ext cx="1722736" cy="2141555"/>
          </a:xfrm>
          <a:prstGeom prst="rect">
            <a:avLst/>
          </a:prstGeom>
          <a:noFill/>
        </p:spPr>
      </p:pic>
      <p:pic>
        <p:nvPicPr>
          <p:cNvPr id="7" name="Picture 6" descr="https://cf.ppt-online.org/files1/slide/d/dPR7jpJVTzx8ifqQN6UgaA3BbXe2Cn1WwH9Klu/slide-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1124744"/>
            <a:ext cx="792088" cy="984655"/>
          </a:xfrm>
          <a:prstGeom prst="rect">
            <a:avLst/>
          </a:prstGeom>
          <a:noFill/>
        </p:spPr>
      </p:pic>
      <p:pic>
        <p:nvPicPr>
          <p:cNvPr id="8" name="Picture 6" descr="https://cf.ppt-online.org/files1/slide/d/dPR7jpJVTzx8ifqQN6UgaA3BbXe2Cn1WwH9Klu/slide-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332656"/>
            <a:ext cx="792088" cy="984655"/>
          </a:xfrm>
          <a:prstGeom prst="rect">
            <a:avLst/>
          </a:prstGeom>
          <a:noFill/>
        </p:spPr>
      </p:pic>
      <p:pic>
        <p:nvPicPr>
          <p:cNvPr id="10" name="Picture 10" descr="https://i.pinimg.com/736x/2c/82/b6/2c82b609c6aad535a3248ad4c49a63c7--clip-ar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 flipV="1">
            <a:off x="6876256" y="4149080"/>
            <a:ext cx="2051720" cy="2564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3.33333E-6 L 0.10242 0.69305 " pathEditMode="relative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-0.26771 0.59861 " pathEditMode="relative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11ecee22609cbdb123899f2a702eb2c9-l&amp;n=1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898371" y="2100566"/>
            <a:ext cx="3499658" cy="3433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s://1.bp.blogspot.com/-sWs5OOULlfU/W9s_8en5ecI/AAAAAAAABac/jtnrhZl7YNITDdlHRoD4JXB4bMknyj_AQCLcBGAs/s1600/patches_match_14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1712" y="1844824"/>
            <a:ext cx="2592288" cy="4591875"/>
          </a:xfrm>
          <a:prstGeom prst="rect">
            <a:avLst/>
          </a:prstGeom>
          <a:noFill/>
        </p:spPr>
      </p:pic>
      <p:pic>
        <p:nvPicPr>
          <p:cNvPr id="22532" name="Picture 4" descr="https://1.bp.blogspot.com/-sWs5OOULlfU/W9s_8en5ecI/AAAAAAAABac/jtnrhZl7YNITDdlHRoD4JXB4bMknyj_AQCLcBGAs/s1600/patches_match_14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60648"/>
            <a:ext cx="2952328" cy="4248472"/>
          </a:xfrm>
          <a:prstGeom prst="rect">
            <a:avLst/>
          </a:prstGeom>
          <a:noFill/>
        </p:spPr>
      </p:pic>
      <p:pic>
        <p:nvPicPr>
          <p:cNvPr id="22534" name="Picture 6" descr="https://1.bp.blogspot.com/-sWs5OOULlfU/W9s_8en5ecI/AAAAAAAABac/jtnrhZl7YNITDdlHRoD4JXB4bMknyj_AQCLcBGAs/s1600/patches_match_14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4509120"/>
            <a:ext cx="2016224" cy="1840900"/>
          </a:xfrm>
          <a:prstGeom prst="rect">
            <a:avLst/>
          </a:prstGeom>
          <a:noFill/>
        </p:spPr>
      </p:pic>
      <p:pic>
        <p:nvPicPr>
          <p:cNvPr id="10" name="Picture 6" descr="https://1.bp.blogspot.com/-sWs5OOULlfU/W9s_8en5ecI/AAAAAAAABac/jtnrhZl7YNITDdlHRoD4JXB4bMknyj_AQCLcBGAs/s1600/patches_match_14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260648"/>
            <a:ext cx="2016224" cy="2445004"/>
          </a:xfrm>
          <a:prstGeom prst="rect">
            <a:avLst/>
          </a:prstGeom>
          <a:noFill/>
        </p:spPr>
      </p:pic>
      <p:pic>
        <p:nvPicPr>
          <p:cNvPr id="6" name="Picture 2" descr="https://1.bp.blogspot.com/-sWs5OOULlfU/W9s_8en5ecI/AAAAAAAABac/jtnrhZl7YNITDdlHRoD4JXB4bMknyj_AQCLcBGAs/s1600/patches_match_14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3933056"/>
            <a:ext cx="2160240" cy="2132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9 0.01088 L -0.48038 0.24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00" y="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0.66146 -0.165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00" y="-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11ecee22609cbdb123899f2a702eb2c9-l&amp;n=1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898371" y="2100566"/>
            <a:ext cx="3499658" cy="3433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1.bp.blogspot.com/-sWs5OOULlfU/W9s_8en5ecI/AAAAAAAABac/jtnrhZl7YNITDdlHRoD4JXB4bMknyj_AQCLcBGAs/s1600/patches_match_14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-1"/>
            <a:ext cx="3240360" cy="3916573"/>
          </a:xfrm>
          <a:prstGeom prst="rect">
            <a:avLst/>
          </a:prstGeom>
          <a:noFill/>
        </p:spPr>
      </p:pic>
      <p:pic>
        <p:nvPicPr>
          <p:cNvPr id="3" name="Picture 2" descr="https://1.bp.blogspot.com/-sWs5OOULlfU/W9s_8en5ecI/AAAAAAAABac/jtnrhZl7YNITDdlHRoD4JXB4bMknyj_AQCLcBGAs/s1600/patches_match_14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1988840"/>
            <a:ext cx="3563888" cy="4606977"/>
          </a:xfrm>
          <a:prstGeom prst="rect">
            <a:avLst/>
          </a:prstGeom>
          <a:noFill/>
        </p:spPr>
      </p:pic>
      <p:pic>
        <p:nvPicPr>
          <p:cNvPr id="5" name="Picture 2" descr="https://1.bp.blogspot.com/-sWs5OOULlfU/W9s_8en5ecI/AAAAAAAABac/jtnrhZl7YNITDdlHRoD4JXB4bMknyj_AQCLcBGAs/s1600/patches_match_14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4293096"/>
            <a:ext cx="2160240" cy="2132856"/>
          </a:xfrm>
          <a:prstGeom prst="rect">
            <a:avLst/>
          </a:prstGeom>
          <a:noFill/>
        </p:spPr>
      </p:pic>
      <p:pic>
        <p:nvPicPr>
          <p:cNvPr id="6" name="Picture 2" descr="https://1.bp.blogspot.com/-sWs5OOULlfU/W9s_8en5ecI/AAAAAAAABac/jtnrhZl7YNITDdlHRoD4JXB4bMknyj_AQCLcBGAs/s1600/patches_match_14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404664"/>
            <a:ext cx="1616671" cy="2520280"/>
          </a:xfrm>
          <a:prstGeom prst="rect">
            <a:avLst/>
          </a:prstGeom>
          <a:noFill/>
        </p:spPr>
      </p:pic>
      <p:pic>
        <p:nvPicPr>
          <p:cNvPr id="7" name="Picture 6" descr="https://1.bp.blogspot.com/-sWs5OOULlfU/W9s_8en5ecI/AAAAAAAABac/jtnrhZl7YNITDdlHRoD4JXB4bMknyj_AQCLcBGAs/s1600/patches_match_14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3356992"/>
            <a:ext cx="2016224" cy="2445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0.19514 0.488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2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3.33333E-6 L 0.04722 -0.43033 " pathEditMode="relative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11ecee22609cbdb123899f2a702eb2c9-l&amp;n=1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898371" y="2100566"/>
            <a:ext cx="3499658" cy="3433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minemshop.ru/images/audio_cd_covers/1013408646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689648"/>
            <a:ext cx="3437661" cy="3168352"/>
          </a:xfrm>
          <a:prstGeom prst="rect">
            <a:avLst/>
          </a:prstGeom>
          <a:noFill/>
          <a:ln w="3175">
            <a:noFill/>
          </a:ln>
        </p:spPr>
      </p:pic>
      <p:pic>
        <p:nvPicPr>
          <p:cNvPr id="2056" name="Picture 8" descr="https://yfox.ru/upload/iblock/ffd/ffd4a754c2f8c753b9421be62342cae5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10134" y="1"/>
            <a:ext cx="1653746" cy="1772815"/>
          </a:xfrm>
          <a:prstGeom prst="rect">
            <a:avLst/>
          </a:prstGeom>
          <a:noFill/>
        </p:spPr>
      </p:pic>
      <p:pic>
        <p:nvPicPr>
          <p:cNvPr id="5" name="Picture 8" descr="https://yfox.ru/upload/iblock/ffd/ffd4a754c2f8c753b9421be62342cae5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3429000"/>
            <a:ext cx="1586575" cy="1700808"/>
          </a:xfrm>
          <a:prstGeom prst="rect">
            <a:avLst/>
          </a:prstGeom>
          <a:noFill/>
        </p:spPr>
      </p:pic>
      <p:pic>
        <p:nvPicPr>
          <p:cNvPr id="3080" name="Picture 8" descr="https://okean.ua/images/budmarket/medium/66-13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456384" cy="3456384"/>
          </a:xfrm>
          <a:prstGeom prst="rect">
            <a:avLst/>
          </a:prstGeom>
          <a:noFill/>
          <a:ln w="3175">
            <a:noFill/>
          </a:ln>
        </p:spPr>
      </p:pic>
      <p:pic>
        <p:nvPicPr>
          <p:cNvPr id="14" name="Picture 8" descr="https://yfox.ru/upload/iblock/ffd/ffd4a754c2f8c753b9421be62342cae5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1988840"/>
            <a:ext cx="1586575" cy="1700808"/>
          </a:xfrm>
          <a:prstGeom prst="rect">
            <a:avLst/>
          </a:prstGeom>
          <a:noFill/>
        </p:spPr>
      </p:pic>
      <p:pic>
        <p:nvPicPr>
          <p:cNvPr id="13" name="Picture 4" descr="https://budance.ru/image/cache/data-chacott-machi-chacott-052-15-600x600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5157192"/>
            <a:ext cx="1512167" cy="1512167"/>
          </a:xfrm>
          <a:prstGeom prst="rect">
            <a:avLst/>
          </a:prstGeom>
          <a:noFill/>
        </p:spPr>
      </p:pic>
      <p:pic>
        <p:nvPicPr>
          <p:cNvPr id="11" name="Picture 4" descr="https://budance.ru/image/cache/data-chacott-machi-chacott-052-15-600x600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5013176"/>
            <a:ext cx="1512167" cy="1512167"/>
          </a:xfrm>
          <a:prstGeom prst="rect">
            <a:avLst/>
          </a:prstGeom>
          <a:noFill/>
        </p:spPr>
      </p:pic>
      <p:pic>
        <p:nvPicPr>
          <p:cNvPr id="12" name="Picture 4" descr="https://budance.ru/image/cache/data-chacott-machi-chacott-052-15-600x600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2204864"/>
            <a:ext cx="1512167" cy="1512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L -0.75191 -0.65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00" y="-3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-0.56702 -0.27291 " pathEditMode="relative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-0.32674 -0.6666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-3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-0.51181 0.62986 " pathEditMode="relative" ptsTypes="AA">
                                      <p:cBhvr>
                                        <p:cTn id="21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3.33333E-6 L -0.40157 0.25185 " pathEditMode="relative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6.66667E-6 L -0.41736 -0.05231 " pathEditMode="relative" ptsTypes="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yt3.ggpht.com/a/AGF-l78TcVw69cV4sUmmV7gTn0G3zAnvk34ZBuvHlQ=s900-c-k-c0xffffffff-no-rj-mo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023719" y="3737719"/>
            <a:ext cx="3120281" cy="312028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188641"/>
            <a:ext cx="8568952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игры: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Целью  сенсорного воспитания является формирование сенсорных способностей у малышей.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  <a:p>
            <a:pPr algn="ctr"/>
            <a:endParaRPr lang="ru-RU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196752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научить детей различать основные цвета;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познакомить детей с величиной и формой предметов;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сформировать навыки самостоятельной деятельности;</a:t>
            </a:r>
          </a:p>
          <a:p>
            <a:pPr algn="ctr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повысить самооценку детей, их уверенность в себе ;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развить творческие способности, любознательность,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наблюдательность;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сплотить детский коллектив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476672"/>
            <a:ext cx="468052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 descr="https://static-eu.insales.ru/files/1/7228/3677244/original/%D1%81%D0%BC%D0%B0%D0%B9%D0%BB%D0%B8%D0%BA_%D0%BF%D0%BE%D1%85%D0%B2%D0%B0%D0%BB%D0%B8%D1%82%D1%8C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5219" y="1554163"/>
            <a:ext cx="4525962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404664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интерактивной игры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340768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Спрячь мышку»-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Чтобы кошка не смогла поймать мышей надо спрятать всех мышек - закрыть норки дверцами тех же цветов.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«Ежик и грибы» 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Помоги ежикам собирать большие грибы в большую корзину, а маленькие –в маленькую корзину.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«Воздушные шарики» 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Надо помочь мишке, подобрать ленточки к воздушным шарикам подходящего цвета.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«Найди кусочек  фрукта »-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Найди, какой картинке принадлежит фрагмент, а затем “поставить заплатку” на картинку, чтобы та была целой.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 «Разложи мячи по цветам»»-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надо собрать мячики в корзинку по цветам</a:t>
            </a:r>
          </a:p>
        </p:txBody>
      </p:sp>
      <p:pic>
        <p:nvPicPr>
          <p:cNvPr id="18434" name="Picture 2" descr="https://i.pinimg.com/736x/27/6d/db/276ddbac3d25e840d33be3327ced6e3a--clipart-yo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35688" y="4374018"/>
            <a:ext cx="2808312" cy="2483982"/>
          </a:xfrm>
          <a:prstGeom prst="rect">
            <a:avLst/>
          </a:prstGeom>
          <a:noFill/>
        </p:spPr>
      </p:pic>
      <p:pic>
        <p:nvPicPr>
          <p:cNvPr id="6" name="Picture 8" descr="https://yfox.ru/upload/iblock/ffd/ffd4a754c2f8c753b9421be62342cae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7" y="5494456"/>
            <a:ext cx="936104" cy="1003503"/>
          </a:xfrm>
          <a:prstGeom prst="rect">
            <a:avLst/>
          </a:prstGeom>
          <a:noFill/>
        </p:spPr>
      </p:pic>
      <p:pic>
        <p:nvPicPr>
          <p:cNvPr id="7" name="Picture 4" descr="https://budance.ru/image/cache/data-chacott-machi-chacott-052-15-600x6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5805264"/>
            <a:ext cx="504055" cy="504055"/>
          </a:xfrm>
          <a:prstGeom prst="rect">
            <a:avLst/>
          </a:prstGeom>
          <a:noFill/>
        </p:spPr>
      </p:pic>
      <p:pic>
        <p:nvPicPr>
          <p:cNvPr id="8" name="Picture 8" descr="https://yfox.ru/upload/iblock/ffd/ffd4a754c2f8c753b9421be62342cae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5517232"/>
            <a:ext cx="936104" cy="1003503"/>
          </a:xfrm>
          <a:prstGeom prst="rect">
            <a:avLst/>
          </a:prstGeom>
          <a:noFill/>
        </p:spPr>
      </p:pic>
      <p:pic>
        <p:nvPicPr>
          <p:cNvPr id="9" name="Picture 8" descr="https://yfox.ru/upload/iblock/ffd/ffd4a754c2f8c753b9421be62342cae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5157192"/>
            <a:ext cx="936104" cy="1003503"/>
          </a:xfrm>
          <a:prstGeom prst="rect">
            <a:avLst/>
          </a:prstGeom>
          <a:noFill/>
        </p:spPr>
      </p:pic>
      <p:pic>
        <p:nvPicPr>
          <p:cNvPr id="10" name="Picture 4" descr="https://budance.ru/image/cache/data-chacott-machi-chacott-052-15-600x600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4653136"/>
            <a:ext cx="504055" cy="504055"/>
          </a:xfrm>
          <a:prstGeom prst="rect">
            <a:avLst/>
          </a:prstGeom>
          <a:noFill/>
        </p:spPr>
      </p:pic>
      <p:pic>
        <p:nvPicPr>
          <p:cNvPr id="11" name="Picture 4" descr="https://budance.ru/image/cache/data-chacott-machi-chacott-052-15-600x6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4797152"/>
            <a:ext cx="504055" cy="504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3.33333E-6 L -0.40157 0.25185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-0.56702 -0.27291 " pathEditMode="relative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3.33333E-6 L -0.40157 0.25185 " pathEditMode="relative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3.33333E-6 L -0.40157 0.25185 " pathEditMode="relative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-0.56702 -0.27291 " pathEditMode="relative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-0.56702 -0.27291 " pathEditMode="relative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59688" cy="4525963"/>
          </a:xfrm>
        </p:spPr>
        <p:txBody>
          <a:bodyPr>
            <a:normAutofit fontScale="92500" lnSpcReduction="20000"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Аннотация к интерактивной игре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«Веселая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сенсорика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Интерактивная</a:t>
            </a:r>
            <a:r>
              <a:rPr lang="ru-RU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направлена на решение задач по сенсорному развитию детей раннего возраста (1,6-3 лет).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В процессе интерактивной игры решаются цели и задачи, направленные на расширение представлений детей о величине, форме и цвете ,на развитие умения детей отвечать на вопросы</a:t>
            </a:r>
            <a:r>
              <a:rPr lang="ru-RU" dirty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может быть использован воспитателями групп раннего возраста для организации интерактивных игр по сенсорному  развитию.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C:\Users\Admin\Desktop\в садик\image.jpg"/>
          <p:cNvPicPr/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1944216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Admin\Desktop\в садик\image (1).jpg"/>
          <p:cNvPicPr/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088232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Admin\Desktop\в садик\image (4)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39952" y="5373216"/>
            <a:ext cx="1080120" cy="10081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3" name="Рисунок 12" descr="C:\Users\Admin\Desktop\в садик\image (4).jpg"/>
          <p:cNvPicPr/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47864" y="620688"/>
            <a:ext cx="1512168" cy="1080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4" name="Рисунок 13" descr="C:\Users\Admin\Desktop\в садик\image (4)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0312" y="5373216"/>
            <a:ext cx="1080120" cy="8640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5" name="Рисунок 14" descr="C:\Users\Admin\Desktop\в садик\image (4).jpg"/>
          <p:cNvPicPr/>
          <p:nvPr/>
        </p:nvPicPr>
        <p:blipFill rotWithShape="1">
          <a:blip r:embed="rId7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52320" y="476672"/>
            <a:ext cx="1224136" cy="1080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6" name="Picture 2" descr="https://ya-webdesign.com/images/cat-png-transparent-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075053" y="2420888"/>
            <a:ext cx="2068947" cy="2021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37014 -0.5671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0" y="-2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L -0.73212 0.629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00" y="3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-0.54428 -0.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85185E-6 L -0.55121 0.20996 " pathEditMode="relative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11ecee22609cbdb123899f2a702eb2c9-l&amp;n=1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898371" y="2100566"/>
            <a:ext cx="3499658" cy="3433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в садик\image (3).jpg"/>
          <p:cNvPicPr/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2088232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https://ya-webdesign.com/images/cat-png-transparent-8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6228184" y="4509120"/>
            <a:ext cx="2068947" cy="2021925"/>
          </a:xfrm>
          <a:prstGeom prst="rect">
            <a:avLst/>
          </a:prstGeom>
          <a:noFill/>
        </p:spPr>
      </p:pic>
      <p:pic>
        <p:nvPicPr>
          <p:cNvPr id="5" name="Рисунок 4" descr="Дидактические игры с мишками своими руками"/>
          <p:cNvPicPr/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2232248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dmin\Desktop\в садик\image (4)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35896" y="2636912"/>
            <a:ext cx="1152128" cy="1080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Рисунок 6" descr="C:\Users\Admin\Desktop\в садик\image (4).jpg"/>
          <p:cNvPicPr/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3608" y="4725144"/>
            <a:ext cx="1512168" cy="1080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8" name="Рисунок 7" descr="C:\Users\Admin\Desktop\в садик\image (4).jpg"/>
          <p:cNvPicPr/>
          <p:nvPr/>
        </p:nvPicPr>
        <p:blipFill rotWithShape="1">
          <a:blip r:embed="rId7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79912" y="5157192"/>
            <a:ext cx="1224136" cy="1080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9" name="Рисунок 8" descr="C:\Users\Admin\Desktop\в садик\image (4)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16016" y="764704"/>
            <a:ext cx="1080120" cy="10081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1574 L -0.00382 -0.467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2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-4.44444E-6 L 0.40174 -0.1731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0" y="-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99 0.03125 L -0.0658 -0.4307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41 0.03125 L -0.3809 -0.2523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-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11ecee22609cbdb123899f2a702eb2c9-l&amp;n=1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898371" y="2100566"/>
            <a:ext cx="3499658" cy="3433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23a5b88fb3caa07dd494bb33e1fc33d8-l&amp;n=13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E5F7F7"/>
              </a:clrFrom>
              <a:clrTo>
                <a:srgbClr val="E5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143176"/>
            <a:ext cx="3619764" cy="2714824"/>
          </a:xfrm>
          <a:prstGeom prst="rect">
            <a:avLst/>
          </a:prstGeom>
          <a:noFill/>
        </p:spPr>
      </p:pic>
      <p:sp>
        <p:nvSpPr>
          <p:cNvPr id="3" name="Полилиния 2"/>
          <p:cNvSpPr/>
          <p:nvPr/>
        </p:nvSpPr>
        <p:spPr>
          <a:xfrm rot="2605959">
            <a:off x="3284252" y="3101486"/>
            <a:ext cx="368709" cy="2266050"/>
          </a:xfrm>
          <a:custGeom>
            <a:avLst/>
            <a:gdLst>
              <a:gd name="connsiteX0" fmla="*/ 368709 w 368709"/>
              <a:gd name="connsiteY0" fmla="*/ 2050026 h 2050026"/>
              <a:gd name="connsiteX1" fmla="*/ 191729 w 368709"/>
              <a:gd name="connsiteY1" fmla="*/ 1769806 h 2050026"/>
              <a:gd name="connsiteX2" fmla="*/ 176980 w 368709"/>
              <a:gd name="connsiteY2" fmla="*/ 1725561 h 2050026"/>
              <a:gd name="connsiteX3" fmla="*/ 132735 w 368709"/>
              <a:gd name="connsiteY3" fmla="*/ 1681316 h 2050026"/>
              <a:gd name="connsiteX4" fmla="*/ 103238 w 368709"/>
              <a:gd name="connsiteY4" fmla="*/ 1637071 h 2050026"/>
              <a:gd name="connsiteX5" fmla="*/ 88490 w 368709"/>
              <a:gd name="connsiteY5" fmla="*/ 1578077 h 2050026"/>
              <a:gd name="connsiteX6" fmla="*/ 58993 w 368709"/>
              <a:gd name="connsiteY6" fmla="*/ 1489587 h 2050026"/>
              <a:gd name="connsiteX7" fmla="*/ 44245 w 368709"/>
              <a:gd name="connsiteY7" fmla="*/ 1386348 h 2050026"/>
              <a:gd name="connsiteX8" fmla="*/ 29496 w 368709"/>
              <a:gd name="connsiteY8" fmla="*/ 1342103 h 2050026"/>
              <a:gd name="connsiteX9" fmla="*/ 58993 w 368709"/>
              <a:gd name="connsiteY9" fmla="*/ 1061884 h 2050026"/>
              <a:gd name="connsiteX10" fmla="*/ 88490 w 368709"/>
              <a:gd name="connsiteY10" fmla="*/ 1017639 h 2050026"/>
              <a:gd name="connsiteX11" fmla="*/ 147484 w 368709"/>
              <a:gd name="connsiteY11" fmla="*/ 943897 h 2050026"/>
              <a:gd name="connsiteX12" fmla="*/ 206477 w 368709"/>
              <a:gd name="connsiteY12" fmla="*/ 855406 h 2050026"/>
              <a:gd name="connsiteX13" fmla="*/ 221225 w 368709"/>
              <a:gd name="connsiteY13" fmla="*/ 811161 h 2050026"/>
              <a:gd name="connsiteX14" fmla="*/ 250722 w 368709"/>
              <a:gd name="connsiteY14" fmla="*/ 707922 h 2050026"/>
              <a:gd name="connsiteX15" fmla="*/ 235974 w 368709"/>
              <a:gd name="connsiteY15" fmla="*/ 501445 h 2050026"/>
              <a:gd name="connsiteX16" fmla="*/ 191729 w 368709"/>
              <a:gd name="connsiteY16" fmla="*/ 383458 h 2050026"/>
              <a:gd name="connsiteX17" fmla="*/ 132735 w 368709"/>
              <a:gd name="connsiteY17" fmla="*/ 294968 h 2050026"/>
              <a:gd name="connsiteX18" fmla="*/ 103238 w 368709"/>
              <a:gd name="connsiteY18" fmla="*/ 250722 h 2050026"/>
              <a:gd name="connsiteX19" fmla="*/ 58993 w 368709"/>
              <a:gd name="connsiteY19" fmla="*/ 221226 h 2050026"/>
              <a:gd name="connsiteX20" fmla="*/ 14748 w 368709"/>
              <a:gd name="connsiteY20" fmla="*/ 88490 h 2050026"/>
              <a:gd name="connsiteX21" fmla="*/ 0 w 368709"/>
              <a:gd name="connsiteY21" fmla="*/ 44245 h 2050026"/>
              <a:gd name="connsiteX22" fmla="*/ 0 w 368709"/>
              <a:gd name="connsiteY22" fmla="*/ 0 h 205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68709" h="2050026">
                <a:moveTo>
                  <a:pt x="368709" y="2050026"/>
                </a:moveTo>
                <a:cubicBezTo>
                  <a:pt x="265135" y="1946452"/>
                  <a:pt x="315277" y="2004547"/>
                  <a:pt x="191729" y="1769806"/>
                </a:cubicBezTo>
                <a:cubicBezTo>
                  <a:pt x="184488" y="1756049"/>
                  <a:pt x="185604" y="1738496"/>
                  <a:pt x="176980" y="1725561"/>
                </a:cubicBezTo>
                <a:cubicBezTo>
                  <a:pt x="165410" y="1708207"/>
                  <a:pt x="146088" y="1697339"/>
                  <a:pt x="132735" y="1681316"/>
                </a:cubicBezTo>
                <a:cubicBezTo>
                  <a:pt x="121387" y="1667699"/>
                  <a:pt x="113070" y="1651819"/>
                  <a:pt x="103238" y="1637071"/>
                </a:cubicBezTo>
                <a:cubicBezTo>
                  <a:pt x="98322" y="1617406"/>
                  <a:pt x="94314" y="1597492"/>
                  <a:pt x="88490" y="1578077"/>
                </a:cubicBezTo>
                <a:cubicBezTo>
                  <a:pt x="79556" y="1548296"/>
                  <a:pt x="58993" y="1489587"/>
                  <a:pt x="58993" y="1489587"/>
                </a:cubicBezTo>
                <a:cubicBezTo>
                  <a:pt x="54077" y="1455174"/>
                  <a:pt x="51063" y="1420435"/>
                  <a:pt x="44245" y="1386348"/>
                </a:cubicBezTo>
                <a:cubicBezTo>
                  <a:pt x="41196" y="1371104"/>
                  <a:pt x="29496" y="1357649"/>
                  <a:pt x="29496" y="1342103"/>
                </a:cubicBezTo>
                <a:cubicBezTo>
                  <a:pt x="29496" y="1336770"/>
                  <a:pt x="30735" y="1127818"/>
                  <a:pt x="58993" y="1061884"/>
                </a:cubicBezTo>
                <a:cubicBezTo>
                  <a:pt x="65975" y="1045592"/>
                  <a:pt x="78658" y="1032387"/>
                  <a:pt x="88490" y="1017639"/>
                </a:cubicBezTo>
                <a:cubicBezTo>
                  <a:pt x="121702" y="917998"/>
                  <a:pt x="75641" y="1026003"/>
                  <a:pt x="147484" y="943897"/>
                </a:cubicBezTo>
                <a:cubicBezTo>
                  <a:pt x="170829" y="917218"/>
                  <a:pt x="206477" y="855406"/>
                  <a:pt x="206477" y="855406"/>
                </a:cubicBezTo>
                <a:cubicBezTo>
                  <a:pt x="211393" y="840658"/>
                  <a:pt x="216954" y="826109"/>
                  <a:pt x="221225" y="811161"/>
                </a:cubicBezTo>
                <a:cubicBezTo>
                  <a:pt x="258266" y="681520"/>
                  <a:pt x="215359" y="814015"/>
                  <a:pt x="250722" y="707922"/>
                </a:cubicBezTo>
                <a:cubicBezTo>
                  <a:pt x="245806" y="639096"/>
                  <a:pt x="243594" y="570024"/>
                  <a:pt x="235974" y="501445"/>
                </a:cubicBezTo>
                <a:cubicBezTo>
                  <a:pt x="231201" y="458488"/>
                  <a:pt x="213686" y="420053"/>
                  <a:pt x="191729" y="383458"/>
                </a:cubicBezTo>
                <a:cubicBezTo>
                  <a:pt x="173490" y="353059"/>
                  <a:pt x="152400" y="324465"/>
                  <a:pt x="132735" y="294968"/>
                </a:cubicBezTo>
                <a:cubicBezTo>
                  <a:pt x="122903" y="280219"/>
                  <a:pt x="117987" y="260554"/>
                  <a:pt x="103238" y="250722"/>
                </a:cubicBezTo>
                <a:lnTo>
                  <a:pt x="58993" y="221226"/>
                </a:lnTo>
                <a:lnTo>
                  <a:pt x="14748" y="88490"/>
                </a:lnTo>
                <a:cubicBezTo>
                  <a:pt x="9832" y="73742"/>
                  <a:pt x="0" y="59791"/>
                  <a:pt x="0" y="44245"/>
                </a:cubicBezTo>
                <a:lnTo>
                  <a:pt x="0" y="0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 rot="371092">
            <a:off x="2615736" y="2721594"/>
            <a:ext cx="368709" cy="2469755"/>
          </a:xfrm>
          <a:custGeom>
            <a:avLst/>
            <a:gdLst>
              <a:gd name="connsiteX0" fmla="*/ 368709 w 368709"/>
              <a:gd name="connsiteY0" fmla="*/ 2050026 h 2050026"/>
              <a:gd name="connsiteX1" fmla="*/ 191729 w 368709"/>
              <a:gd name="connsiteY1" fmla="*/ 1769806 h 2050026"/>
              <a:gd name="connsiteX2" fmla="*/ 176980 w 368709"/>
              <a:gd name="connsiteY2" fmla="*/ 1725561 h 2050026"/>
              <a:gd name="connsiteX3" fmla="*/ 132735 w 368709"/>
              <a:gd name="connsiteY3" fmla="*/ 1681316 h 2050026"/>
              <a:gd name="connsiteX4" fmla="*/ 103238 w 368709"/>
              <a:gd name="connsiteY4" fmla="*/ 1637071 h 2050026"/>
              <a:gd name="connsiteX5" fmla="*/ 88490 w 368709"/>
              <a:gd name="connsiteY5" fmla="*/ 1578077 h 2050026"/>
              <a:gd name="connsiteX6" fmla="*/ 58993 w 368709"/>
              <a:gd name="connsiteY6" fmla="*/ 1489587 h 2050026"/>
              <a:gd name="connsiteX7" fmla="*/ 44245 w 368709"/>
              <a:gd name="connsiteY7" fmla="*/ 1386348 h 2050026"/>
              <a:gd name="connsiteX8" fmla="*/ 29496 w 368709"/>
              <a:gd name="connsiteY8" fmla="*/ 1342103 h 2050026"/>
              <a:gd name="connsiteX9" fmla="*/ 58993 w 368709"/>
              <a:gd name="connsiteY9" fmla="*/ 1061884 h 2050026"/>
              <a:gd name="connsiteX10" fmla="*/ 88490 w 368709"/>
              <a:gd name="connsiteY10" fmla="*/ 1017639 h 2050026"/>
              <a:gd name="connsiteX11" fmla="*/ 147484 w 368709"/>
              <a:gd name="connsiteY11" fmla="*/ 943897 h 2050026"/>
              <a:gd name="connsiteX12" fmla="*/ 206477 w 368709"/>
              <a:gd name="connsiteY12" fmla="*/ 855406 h 2050026"/>
              <a:gd name="connsiteX13" fmla="*/ 221225 w 368709"/>
              <a:gd name="connsiteY13" fmla="*/ 811161 h 2050026"/>
              <a:gd name="connsiteX14" fmla="*/ 250722 w 368709"/>
              <a:gd name="connsiteY14" fmla="*/ 707922 h 2050026"/>
              <a:gd name="connsiteX15" fmla="*/ 235974 w 368709"/>
              <a:gd name="connsiteY15" fmla="*/ 501445 h 2050026"/>
              <a:gd name="connsiteX16" fmla="*/ 191729 w 368709"/>
              <a:gd name="connsiteY16" fmla="*/ 383458 h 2050026"/>
              <a:gd name="connsiteX17" fmla="*/ 132735 w 368709"/>
              <a:gd name="connsiteY17" fmla="*/ 294968 h 2050026"/>
              <a:gd name="connsiteX18" fmla="*/ 103238 w 368709"/>
              <a:gd name="connsiteY18" fmla="*/ 250722 h 2050026"/>
              <a:gd name="connsiteX19" fmla="*/ 58993 w 368709"/>
              <a:gd name="connsiteY19" fmla="*/ 221226 h 2050026"/>
              <a:gd name="connsiteX20" fmla="*/ 14748 w 368709"/>
              <a:gd name="connsiteY20" fmla="*/ 88490 h 2050026"/>
              <a:gd name="connsiteX21" fmla="*/ 0 w 368709"/>
              <a:gd name="connsiteY21" fmla="*/ 44245 h 2050026"/>
              <a:gd name="connsiteX22" fmla="*/ 0 w 368709"/>
              <a:gd name="connsiteY22" fmla="*/ 0 h 205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68709" h="2050026">
                <a:moveTo>
                  <a:pt x="368709" y="2050026"/>
                </a:moveTo>
                <a:cubicBezTo>
                  <a:pt x="265135" y="1946452"/>
                  <a:pt x="315277" y="2004547"/>
                  <a:pt x="191729" y="1769806"/>
                </a:cubicBezTo>
                <a:cubicBezTo>
                  <a:pt x="184488" y="1756049"/>
                  <a:pt x="185604" y="1738496"/>
                  <a:pt x="176980" y="1725561"/>
                </a:cubicBezTo>
                <a:cubicBezTo>
                  <a:pt x="165410" y="1708207"/>
                  <a:pt x="146088" y="1697339"/>
                  <a:pt x="132735" y="1681316"/>
                </a:cubicBezTo>
                <a:cubicBezTo>
                  <a:pt x="121387" y="1667699"/>
                  <a:pt x="113070" y="1651819"/>
                  <a:pt x="103238" y="1637071"/>
                </a:cubicBezTo>
                <a:cubicBezTo>
                  <a:pt x="98322" y="1617406"/>
                  <a:pt x="94314" y="1597492"/>
                  <a:pt x="88490" y="1578077"/>
                </a:cubicBezTo>
                <a:cubicBezTo>
                  <a:pt x="79556" y="1548296"/>
                  <a:pt x="58993" y="1489587"/>
                  <a:pt x="58993" y="1489587"/>
                </a:cubicBezTo>
                <a:cubicBezTo>
                  <a:pt x="54077" y="1455174"/>
                  <a:pt x="51063" y="1420435"/>
                  <a:pt x="44245" y="1386348"/>
                </a:cubicBezTo>
                <a:cubicBezTo>
                  <a:pt x="41196" y="1371104"/>
                  <a:pt x="29496" y="1357649"/>
                  <a:pt x="29496" y="1342103"/>
                </a:cubicBezTo>
                <a:cubicBezTo>
                  <a:pt x="29496" y="1336770"/>
                  <a:pt x="30735" y="1127818"/>
                  <a:pt x="58993" y="1061884"/>
                </a:cubicBezTo>
                <a:cubicBezTo>
                  <a:pt x="65975" y="1045592"/>
                  <a:pt x="78658" y="1032387"/>
                  <a:pt x="88490" y="1017639"/>
                </a:cubicBezTo>
                <a:cubicBezTo>
                  <a:pt x="121702" y="917998"/>
                  <a:pt x="75641" y="1026003"/>
                  <a:pt x="147484" y="943897"/>
                </a:cubicBezTo>
                <a:cubicBezTo>
                  <a:pt x="170829" y="917218"/>
                  <a:pt x="206477" y="855406"/>
                  <a:pt x="206477" y="855406"/>
                </a:cubicBezTo>
                <a:cubicBezTo>
                  <a:pt x="211393" y="840658"/>
                  <a:pt x="216954" y="826109"/>
                  <a:pt x="221225" y="811161"/>
                </a:cubicBezTo>
                <a:cubicBezTo>
                  <a:pt x="258266" y="681520"/>
                  <a:pt x="215359" y="814015"/>
                  <a:pt x="250722" y="707922"/>
                </a:cubicBezTo>
                <a:cubicBezTo>
                  <a:pt x="245806" y="639096"/>
                  <a:pt x="243594" y="570024"/>
                  <a:pt x="235974" y="501445"/>
                </a:cubicBezTo>
                <a:cubicBezTo>
                  <a:pt x="231201" y="458488"/>
                  <a:pt x="213686" y="420053"/>
                  <a:pt x="191729" y="383458"/>
                </a:cubicBezTo>
                <a:cubicBezTo>
                  <a:pt x="173490" y="353059"/>
                  <a:pt x="152400" y="324465"/>
                  <a:pt x="132735" y="294968"/>
                </a:cubicBezTo>
                <a:cubicBezTo>
                  <a:pt x="122903" y="280219"/>
                  <a:pt x="117987" y="260554"/>
                  <a:pt x="103238" y="250722"/>
                </a:cubicBezTo>
                <a:lnTo>
                  <a:pt x="58993" y="221226"/>
                </a:lnTo>
                <a:lnTo>
                  <a:pt x="14748" y="88490"/>
                </a:lnTo>
                <a:cubicBezTo>
                  <a:pt x="9832" y="73742"/>
                  <a:pt x="0" y="59791"/>
                  <a:pt x="0" y="44245"/>
                </a:cubicBezTo>
                <a:lnTo>
                  <a:pt x="0" y="0"/>
                </a:ln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 rot="20145762">
            <a:off x="1902819" y="2941473"/>
            <a:ext cx="368709" cy="2387566"/>
          </a:xfrm>
          <a:custGeom>
            <a:avLst/>
            <a:gdLst>
              <a:gd name="connsiteX0" fmla="*/ 368709 w 368709"/>
              <a:gd name="connsiteY0" fmla="*/ 2050026 h 2050026"/>
              <a:gd name="connsiteX1" fmla="*/ 191729 w 368709"/>
              <a:gd name="connsiteY1" fmla="*/ 1769806 h 2050026"/>
              <a:gd name="connsiteX2" fmla="*/ 176980 w 368709"/>
              <a:gd name="connsiteY2" fmla="*/ 1725561 h 2050026"/>
              <a:gd name="connsiteX3" fmla="*/ 132735 w 368709"/>
              <a:gd name="connsiteY3" fmla="*/ 1681316 h 2050026"/>
              <a:gd name="connsiteX4" fmla="*/ 103238 w 368709"/>
              <a:gd name="connsiteY4" fmla="*/ 1637071 h 2050026"/>
              <a:gd name="connsiteX5" fmla="*/ 88490 w 368709"/>
              <a:gd name="connsiteY5" fmla="*/ 1578077 h 2050026"/>
              <a:gd name="connsiteX6" fmla="*/ 58993 w 368709"/>
              <a:gd name="connsiteY6" fmla="*/ 1489587 h 2050026"/>
              <a:gd name="connsiteX7" fmla="*/ 44245 w 368709"/>
              <a:gd name="connsiteY7" fmla="*/ 1386348 h 2050026"/>
              <a:gd name="connsiteX8" fmla="*/ 29496 w 368709"/>
              <a:gd name="connsiteY8" fmla="*/ 1342103 h 2050026"/>
              <a:gd name="connsiteX9" fmla="*/ 58993 w 368709"/>
              <a:gd name="connsiteY9" fmla="*/ 1061884 h 2050026"/>
              <a:gd name="connsiteX10" fmla="*/ 88490 w 368709"/>
              <a:gd name="connsiteY10" fmla="*/ 1017639 h 2050026"/>
              <a:gd name="connsiteX11" fmla="*/ 147484 w 368709"/>
              <a:gd name="connsiteY11" fmla="*/ 943897 h 2050026"/>
              <a:gd name="connsiteX12" fmla="*/ 206477 w 368709"/>
              <a:gd name="connsiteY12" fmla="*/ 855406 h 2050026"/>
              <a:gd name="connsiteX13" fmla="*/ 221225 w 368709"/>
              <a:gd name="connsiteY13" fmla="*/ 811161 h 2050026"/>
              <a:gd name="connsiteX14" fmla="*/ 250722 w 368709"/>
              <a:gd name="connsiteY14" fmla="*/ 707922 h 2050026"/>
              <a:gd name="connsiteX15" fmla="*/ 235974 w 368709"/>
              <a:gd name="connsiteY15" fmla="*/ 501445 h 2050026"/>
              <a:gd name="connsiteX16" fmla="*/ 191729 w 368709"/>
              <a:gd name="connsiteY16" fmla="*/ 383458 h 2050026"/>
              <a:gd name="connsiteX17" fmla="*/ 132735 w 368709"/>
              <a:gd name="connsiteY17" fmla="*/ 294968 h 2050026"/>
              <a:gd name="connsiteX18" fmla="*/ 103238 w 368709"/>
              <a:gd name="connsiteY18" fmla="*/ 250722 h 2050026"/>
              <a:gd name="connsiteX19" fmla="*/ 58993 w 368709"/>
              <a:gd name="connsiteY19" fmla="*/ 221226 h 2050026"/>
              <a:gd name="connsiteX20" fmla="*/ 14748 w 368709"/>
              <a:gd name="connsiteY20" fmla="*/ 88490 h 2050026"/>
              <a:gd name="connsiteX21" fmla="*/ 0 w 368709"/>
              <a:gd name="connsiteY21" fmla="*/ 44245 h 2050026"/>
              <a:gd name="connsiteX22" fmla="*/ 0 w 368709"/>
              <a:gd name="connsiteY22" fmla="*/ 0 h 205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68709" h="2050026">
                <a:moveTo>
                  <a:pt x="368709" y="2050026"/>
                </a:moveTo>
                <a:cubicBezTo>
                  <a:pt x="265135" y="1946452"/>
                  <a:pt x="315277" y="2004547"/>
                  <a:pt x="191729" y="1769806"/>
                </a:cubicBezTo>
                <a:cubicBezTo>
                  <a:pt x="184488" y="1756049"/>
                  <a:pt x="185604" y="1738496"/>
                  <a:pt x="176980" y="1725561"/>
                </a:cubicBezTo>
                <a:cubicBezTo>
                  <a:pt x="165410" y="1708207"/>
                  <a:pt x="146088" y="1697339"/>
                  <a:pt x="132735" y="1681316"/>
                </a:cubicBezTo>
                <a:cubicBezTo>
                  <a:pt x="121387" y="1667699"/>
                  <a:pt x="113070" y="1651819"/>
                  <a:pt x="103238" y="1637071"/>
                </a:cubicBezTo>
                <a:cubicBezTo>
                  <a:pt x="98322" y="1617406"/>
                  <a:pt x="94314" y="1597492"/>
                  <a:pt x="88490" y="1578077"/>
                </a:cubicBezTo>
                <a:cubicBezTo>
                  <a:pt x="79556" y="1548296"/>
                  <a:pt x="58993" y="1489587"/>
                  <a:pt x="58993" y="1489587"/>
                </a:cubicBezTo>
                <a:cubicBezTo>
                  <a:pt x="54077" y="1455174"/>
                  <a:pt x="51063" y="1420435"/>
                  <a:pt x="44245" y="1386348"/>
                </a:cubicBezTo>
                <a:cubicBezTo>
                  <a:pt x="41196" y="1371104"/>
                  <a:pt x="29496" y="1357649"/>
                  <a:pt x="29496" y="1342103"/>
                </a:cubicBezTo>
                <a:cubicBezTo>
                  <a:pt x="29496" y="1336770"/>
                  <a:pt x="30735" y="1127818"/>
                  <a:pt x="58993" y="1061884"/>
                </a:cubicBezTo>
                <a:cubicBezTo>
                  <a:pt x="65975" y="1045592"/>
                  <a:pt x="78658" y="1032387"/>
                  <a:pt x="88490" y="1017639"/>
                </a:cubicBezTo>
                <a:cubicBezTo>
                  <a:pt x="121702" y="917998"/>
                  <a:pt x="75641" y="1026003"/>
                  <a:pt x="147484" y="943897"/>
                </a:cubicBezTo>
                <a:cubicBezTo>
                  <a:pt x="170829" y="917218"/>
                  <a:pt x="206477" y="855406"/>
                  <a:pt x="206477" y="855406"/>
                </a:cubicBezTo>
                <a:cubicBezTo>
                  <a:pt x="211393" y="840658"/>
                  <a:pt x="216954" y="826109"/>
                  <a:pt x="221225" y="811161"/>
                </a:cubicBezTo>
                <a:cubicBezTo>
                  <a:pt x="258266" y="681520"/>
                  <a:pt x="215359" y="814015"/>
                  <a:pt x="250722" y="707922"/>
                </a:cubicBezTo>
                <a:cubicBezTo>
                  <a:pt x="245806" y="639096"/>
                  <a:pt x="243594" y="570024"/>
                  <a:pt x="235974" y="501445"/>
                </a:cubicBezTo>
                <a:cubicBezTo>
                  <a:pt x="231201" y="458488"/>
                  <a:pt x="213686" y="420053"/>
                  <a:pt x="191729" y="383458"/>
                </a:cubicBezTo>
                <a:cubicBezTo>
                  <a:pt x="173490" y="353059"/>
                  <a:pt x="152400" y="324465"/>
                  <a:pt x="132735" y="294968"/>
                </a:cubicBezTo>
                <a:cubicBezTo>
                  <a:pt x="122903" y="280219"/>
                  <a:pt x="117987" y="260554"/>
                  <a:pt x="103238" y="250722"/>
                </a:cubicBezTo>
                <a:lnTo>
                  <a:pt x="58993" y="221226"/>
                </a:lnTo>
                <a:lnTo>
                  <a:pt x="14748" y="88490"/>
                </a:lnTo>
                <a:cubicBezTo>
                  <a:pt x="9832" y="73742"/>
                  <a:pt x="0" y="59791"/>
                  <a:pt x="0" y="44245"/>
                </a:cubicBezTo>
                <a:lnTo>
                  <a:pt x="0" y="0"/>
                </a:lnTo>
              </a:path>
            </a:pathLst>
          </a:cu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427984" y="3356992"/>
            <a:ext cx="1728192" cy="216024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499992" y="404664"/>
            <a:ext cx="1728192" cy="21602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020272" y="3789040"/>
            <a:ext cx="1728192" cy="216024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948264" y="332656"/>
            <a:ext cx="1728192" cy="21602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965 0.2206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4 0.08403 L -0.39358 -0.1995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00" y="-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52761 0.15763 " pathEditMode="relative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283</TotalTime>
  <Words>220</Words>
  <Application>Microsoft Office PowerPoint</Application>
  <PresentationFormat>Экран (4:3)</PresentationFormat>
  <Paragraphs>38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Молодцы!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yulay</dc:creator>
  <cp:lastModifiedBy>дс40</cp:lastModifiedBy>
  <cp:revision>43</cp:revision>
  <dcterms:modified xsi:type="dcterms:W3CDTF">2024-03-28T07:08:06Z</dcterms:modified>
</cp:coreProperties>
</file>