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6" r:id="rId5"/>
    <p:sldId id="257" r:id="rId6"/>
    <p:sldId id="258" r:id="rId7"/>
    <p:sldId id="260" r:id="rId8"/>
    <p:sldId id="261" r:id="rId9"/>
    <p:sldId id="264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21" autoAdjust="0"/>
    <p:restoredTop sz="94624" autoAdjust="0"/>
  </p:normalViewPr>
  <p:slideViewPr>
    <p:cSldViewPr>
      <p:cViewPr varScale="1">
        <p:scale>
          <a:sx n="99" d="100"/>
          <a:sy n="99" d="100"/>
        </p:scale>
        <p:origin x="-1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audio" Target="../media/audio4.wav"/><Relationship Id="rId10" Type="http://schemas.openxmlformats.org/officeDocument/2006/relationships/image" Target="../media/image38.png"/><Relationship Id="rId4" Type="http://schemas.openxmlformats.org/officeDocument/2006/relationships/audio" Target="../media/audio3.wav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clipart-library.com/data_images/36521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00807"/>
            <a:ext cx="9144001" cy="51571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642918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Интерактивная игра «Домашние </a:t>
            </a:r>
            <a:r>
              <a:rPr lang="ru-RU" sz="32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r>
              <a:rPr lang="ru-RU" sz="32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 descr="http://loveferrari.l.o.pic.centerblog.net/o/01c6f55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588224" y="2852936"/>
            <a:ext cx="2336323" cy="1570009"/>
          </a:xfrm>
          <a:prstGeom prst="rect">
            <a:avLst/>
          </a:prstGeom>
          <a:noFill/>
        </p:spPr>
      </p:pic>
      <p:pic>
        <p:nvPicPr>
          <p:cNvPr id="6" name="Picture 12" descr="https://img1.liveinternet.ru/images/attach/c/11/114/924/114924555_large____1s__2_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4653136"/>
            <a:ext cx="1663312" cy="1656184"/>
          </a:xfrm>
          <a:prstGeom prst="rect">
            <a:avLst/>
          </a:prstGeom>
          <a:noFill/>
        </p:spPr>
      </p:pic>
      <p:pic>
        <p:nvPicPr>
          <p:cNvPr id="7" name="Picture 2" descr="https://ya-webdesign.com/images/cat-png-transparent-8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3203848" y="4653136"/>
            <a:ext cx="2068947" cy="2021925"/>
          </a:xfrm>
          <a:prstGeom prst="rect">
            <a:avLst/>
          </a:prstGeom>
          <a:noFill/>
        </p:spPr>
      </p:pic>
      <p:pic>
        <p:nvPicPr>
          <p:cNvPr id="9" name="Picture 10" descr="https://avatars.mds.yandex.net/get-pdb/750997/d8622fc2-6623-4468-b27c-c5d17b1db625/s1200?webp=false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0" y="2780928"/>
            <a:ext cx="1656184" cy="156923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67744" y="18864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clipart-library.com/data_images/36521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00807"/>
            <a:ext cx="9144001" cy="515719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27784" y="83671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«Домашние животные»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http://clipart-library.com/data_images/36521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00807"/>
            <a:ext cx="9144001" cy="515719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1225689"/>
            <a:ext cx="88924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продолжить формирование представлений по теме домашние животные.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Образовательная задача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закреплять представления о домашних животных и их детенышах;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-закреплять понятие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большой-маленький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-обогащать и активизировать словарь;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-формировать умение слышать взрослого;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-формировать умение сравнивать по размеру.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Развивающая задача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-развивать диалогическую речь;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-развивать зрительное восприятие;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-развивать умение сравнивать;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-развивать слуховое восприятие;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-развивать двигательные умения и навыки.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Воспитательная задача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-воспитывать познавательный интерес;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-воспитывать отзывчивость, желание помочь.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Используемые технологи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и: игровые.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clipart-library.com/data_images/36521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00807"/>
            <a:ext cx="9144001" cy="51571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12968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игры:</a:t>
            </a:r>
          </a:p>
          <a:p>
            <a:pPr algn="ctr">
              <a:buFont typeface="Wingdings" pitchFamily="2" charset="2"/>
              <a:buChar char="Ø"/>
            </a:pP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1 слайд «Выбери всех домашних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животных».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2 слайд «Найди маму малыша».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 слайд «Кто что ест?»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4слайд «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Угадай,чей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хвост»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 слайд  «Чья тень?»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6слайд «Кто как кричит?»</a:t>
            </a:r>
          </a:p>
          <a:p>
            <a:pPr>
              <a:buFont typeface="Wingdings" pitchFamily="2" charset="2"/>
              <a:buChar char="v"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ttp://clipart-library.com/data_images/36521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1484784"/>
            <a:ext cx="9144001" cy="5157193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27584" y="557097"/>
            <a:ext cx="777686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Аннотация к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интерактивной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Домашние животные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Интерактивная</a:t>
            </a: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направлена на решение задач по развитию речи детей раннего возраста (1,6-3 лет).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 процессе интерактивной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решаются цели и задачи, направленные на расширение представлений детей о домашних животных, на развитие умения детей отвечать на вопросы,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произносить звукоподражания, на воспитание любви к домашним животным и желание проявлять о них заботу.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 быть использован воспитателями групп раннего возраста для организации интерактивных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развитию речи.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YNSTmc1RmIA/UXA1liipA3I/AAAAAAAAAjE/n66jyw2BBI4/s1600/campo%2Bverde%2Bpaisaje%2Binfanti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8605" cy="6858000"/>
          </a:xfrm>
          <a:prstGeom prst="rect">
            <a:avLst/>
          </a:prstGeom>
          <a:noFill/>
        </p:spPr>
      </p:pic>
      <p:pic>
        <p:nvPicPr>
          <p:cNvPr id="11" name="Picture 14" descr="http://loveferrari.l.o.pic.centerblog.net/o/01c6f55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796136" y="1916832"/>
            <a:ext cx="3193561" cy="2146073"/>
          </a:xfrm>
          <a:prstGeom prst="rect">
            <a:avLst/>
          </a:prstGeom>
          <a:noFill/>
        </p:spPr>
      </p:pic>
      <p:pic>
        <p:nvPicPr>
          <p:cNvPr id="12" name="Picture 8" descr="https://downloadhdwallpapers.in/wp-content/uploads/2018/06/3d-Fox-Photos-1600x90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1" y="4725144"/>
            <a:ext cx="3120347" cy="1755195"/>
          </a:xfrm>
          <a:prstGeom prst="rect">
            <a:avLst/>
          </a:prstGeom>
          <a:noFill/>
        </p:spPr>
      </p:pic>
      <p:pic>
        <p:nvPicPr>
          <p:cNvPr id="13" name="Picture 18" descr="https://ya-webdesign.com/images/cat-png-transparent-8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896" y="4509120"/>
            <a:ext cx="1944216" cy="1900029"/>
          </a:xfrm>
          <a:prstGeom prst="rect">
            <a:avLst/>
          </a:prstGeom>
          <a:noFill/>
        </p:spPr>
      </p:pic>
      <p:pic>
        <p:nvPicPr>
          <p:cNvPr id="14" name="Picture 12" descr="https://img1.liveinternet.ru/images/attach/c/11/114/924/114924555_large____1s__2_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15816" y="1700808"/>
            <a:ext cx="2376264" cy="2366081"/>
          </a:xfrm>
          <a:prstGeom prst="rect">
            <a:avLst/>
          </a:prstGeom>
          <a:noFill/>
        </p:spPr>
      </p:pic>
      <p:pic>
        <p:nvPicPr>
          <p:cNvPr id="16" name="Picture 4" descr="http://www.playcast.ru/uploads/2015/08/15/1469385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492896"/>
            <a:ext cx="2389860" cy="2135938"/>
          </a:xfrm>
          <a:prstGeom prst="rect">
            <a:avLst/>
          </a:prstGeom>
          <a:noFill/>
        </p:spPr>
      </p:pic>
      <p:pic>
        <p:nvPicPr>
          <p:cNvPr id="17" name="Picture 10" descr="https://img0.liveinternet.ru/images/attach/c/3/122/246/122246168_8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0" y="5094797"/>
            <a:ext cx="3007047" cy="1763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kirov-portal.ru/upload/original/news/da2/da282801d9172fe2d45b7efb2b36b0f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pic>
        <p:nvPicPr>
          <p:cNvPr id="12" name="Picture 6" descr="http://www.clipartbest.com/cliparts/Rcd/LrR/RcdLrRnk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3068960"/>
            <a:ext cx="1152128" cy="1152128"/>
          </a:xfrm>
          <a:prstGeom prst="rect">
            <a:avLst/>
          </a:prstGeom>
          <a:noFill/>
        </p:spPr>
      </p:pic>
      <p:pic>
        <p:nvPicPr>
          <p:cNvPr id="13" name="Picture 2" descr="https://ya-webdesign.com/images/cat-png-transparent-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228184" y="3789040"/>
            <a:ext cx="2732091" cy="2669997"/>
          </a:xfrm>
          <a:prstGeom prst="rect">
            <a:avLst/>
          </a:prstGeom>
          <a:noFill/>
        </p:spPr>
      </p:pic>
      <p:pic>
        <p:nvPicPr>
          <p:cNvPr id="15" name="Picture 2" descr="https://img1.liveinternet.ru/images/attach/c/11/114/924/114924555_large____1s__2_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132189"/>
            <a:ext cx="2737544" cy="2725811"/>
          </a:xfrm>
          <a:prstGeom prst="rect">
            <a:avLst/>
          </a:prstGeom>
          <a:noFill/>
        </p:spPr>
      </p:pic>
      <p:pic>
        <p:nvPicPr>
          <p:cNvPr id="17" name="Picture 14" descr="http://loveferrari.l.o.pic.centerblog.net/o/01c6f55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3172130" y="4365104"/>
            <a:ext cx="3300716" cy="221808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8.51852E-6 L -0.19688 -0.22061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 descr="http://clipart-library.com/data_images/36521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1700808"/>
            <a:ext cx="9144001" cy="5157193"/>
          </a:xfrm>
          <a:prstGeom prst="rect">
            <a:avLst/>
          </a:prstGeom>
          <a:noFill/>
        </p:spPr>
      </p:pic>
      <p:pic>
        <p:nvPicPr>
          <p:cNvPr id="14" name="Picture 2" descr="https://img1.liveinternet.ru/images/attach/c/11/114/924/114924555_large____1s__2_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378358"/>
            <a:ext cx="2627474" cy="2616213"/>
          </a:xfrm>
          <a:prstGeom prst="rect">
            <a:avLst/>
          </a:prstGeom>
          <a:noFill/>
        </p:spPr>
      </p:pic>
      <p:pic>
        <p:nvPicPr>
          <p:cNvPr id="15" name="Picture 14" descr="http://loveferrari.l.o.pic.centerblog.net/o/01c6f55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995936" y="1628800"/>
            <a:ext cx="3300716" cy="2218081"/>
          </a:xfrm>
          <a:prstGeom prst="rect">
            <a:avLst/>
          </a:prstGeom>
          <a:noFill/>
        </p:spPr>
      </p:pic>
      <p:pic>
        <p:nvPicPr>
          <p:cNvPr id="16" name="Picture 2" descr="https://ya-webdesign.com/images/cat-png-transparent-8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2483768" y="2276872"/>
            <a:ext cx="1492883" cy="1458953"/>
          </a:xfrm>
          <a:prstGeom prst="rect">
            <a:avLst/>
          </a:prstGeom>
          <a:noFill/>
        </p:spPr>
      </p:pic>
      <p:pic>
        <p:nvPicPr>
          <p:cNvPr id="17" name="Picture 10" descr="https://avatars.mds.yandex.net/get-pdb/750997/d8622fc2-6623-4468-b27c-c5d17b1db625/s1200?webp=false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7194023" y="2204864"/>
            <a:ext cx="1949977" cy="1847603"/>
          </a:xfrm>
          <a:prstGeom prst="rect">
            <a:avLst/>
          </a:prstGeom>
          <a:noFill/>
        </p:spPr>
      </p:pic>
      <p:pic>
        <p:nvPicPr>
          <p:cNvPr id="17422" name="Picture 14" descr="http://ramki-photoshop.ru/priroda/priroda40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27776" y="4869160"/>
            <a:ext cx="2016224" cy="1703851"/>
          </a:xfrm>
          <a:prstGeom prst="rect">
            <a:avLst/>
          </a:prstGeom>
          <a:noFill/>
        </p:spPr>
      </p:pic>
      <p:pic>
        <p:nvPicPr>
          <p:cNvPr id="17424" name="Picture 16" descr="https://ya-webdesign.com/images/bones-clipart-bog-6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57192"/>
            <a:ext cx="1153523" cy="1095847"/>
          </a:xfrm>
          <a:prstGeom prst="rect">
            <a:avLst/>
          </a:prstGeom>
          <a:noFill/>
        </p:spPr>
      </p:pic>
      <p:pic>
        <p:nvPicPr>
          <p:cNvPr id="17434" name="Picture 26" descr="http://www.dottodotgame.com/data/images/milk-to-drink-in-the-dish-for-the-cat_51e6b641a667c-thumb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76056" y="5229200"/>
            <a:ext cx="1584176" cy="1320147"/>
          </a:xfrm>
          <a:prstGeom prst="rect">
            <a:avLst/>
          </a:prstGeom>
          <a:noFill/>
        </p:spPr>
      </p:pic>
      <p:pic>
        <p:nvPicPr>
          <p:cNvPr id="17436" name="Picture 28" descr="http://cdn.shopify.com/s/files/1/0275/2899/products/oat_carrier_oil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725144"/>
            <a:ext cx="2232248" cy="1800200"/>
          </a:xfrm>
          <a:prstGeom prst="rect">
            <a:avLst/>
          </a:prstGeom>
          <a:noFill/>
        </p:spPr>
      </p:pic>
      <p:pic>
        <p:nvPicPr>
          <p:cNvPr id="17438" name="Picture 30" descr="https://makedreamprofits.ru/wp-content/uploads/2014/07/carrot.pn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869160"/>
            <a:ext cx="148013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7362E-19 L 0.83472 -0.25208 " pathEditMode="relative" ptsTypes="AA">
                                      <p:cBhvr>
                                        <p:cTn id="6" dur="2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77778E-6 L 0.27552 -0.25209 " pathEditMode="relative" ptsTypes="AA">
                                      <p:cBhvr>
                                        <p:cTn id="11" dur="2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-0.2283 -0.27292 " pathEditMode="relative" ptsTypes="AA">
                                      <p:cBhvr>
                                        <p:cTn id="16" dur="2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3 0.02291 L -0.7441 -0.2604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clipart-library.com/data_images/36521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1700807"/>
            <a:ext cx="9144001" cy="5157193"/>
          </a:xfrm>
          <a:prstGeom prst="rect">
            <a:avLst/>
          </a:prstGeom>
          <a:noFill/>
        </p:spPr>
      </p:pic>
      <p:pic>
        <p:nvPicPr>
          <p:cNvPr id="5" name="Picture 2" descr="https://img1.liveinternet.ru/images/attach/c/11/114/924/114924555_large____1s__2_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3140968"/>
            <a:ext cx="2468222" cy="2760229"/>
          </a:xfrm>
          <a:prstGeom prst="rect">
            <a:avLst/>
          </a:prstGeom>
          <a:noFill/>
        </p:spPr>
      </p:pic>
      <p:pic>
        <p:nvPicPr>
          <p:cNvPr id="6" name="Picture 2" descr="https://img1.liveinternet.ru/images/attach/c/11/114/924/114924555_large____1s__2_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2348880"/>
            <a:ext cx="360040" cy="1530170"/>
          </a:xfrm>
          <a:prstGeom prst="rect">
            <a:avLst/>
          </a:prstGeom>
          <a:noFill/>
        </p:spPr>
      </p:pic>
      <p:pic>
        <p:nvPicPr>
          <p:cNvPr id="18434" name="Picture 2" descr="https://i.pinimg.com/originals/72/49/22/7249224572ecd7e42d55936b1c3bf7ff.png"/>
          <p:cNvPicPr>
            <a:picLocks noChangeAspect="1" noChangeArrowheads="1"/>
          </p:cNvPicPr>
          <p:nvPr/>
        </p:nvPicPr>
        <p:blipFill>
          <a:blip r:embed="rId5" cstate="email"/>
          <a:srcRect r="-5000"/>
          <a:stretch>
            <a:fillRect/>
          </a:stretch>
        </p:blipFill>
        <p:spPr bwMode="auto">
          <a:xfrm>
            <a:off x="6516215" y="4293096"/>
            <a:ext cx="2388773" cy="1433264"/>
          </a:xfrm>
          <a:prstGeom prst="rect">
            <a:avLst/>
          </a:prstGeom>
          <a:noFill/>
        </p:spPr>
      </p:pic>
      <p:pic>
        <p:nvPicPr>
          <p:cNvPr id="12" name="Picture 2" descr="https://i.pinimg.com/originals/72/49/22/7249224572ecd7e42d55936b1c3bf7ff.png"/>
          <p:cNvPicPr>
            <a:picLocks noChangeAspect="1" noChangeArrowheads="1"/>
          </p:cNvPicPr>
          <p:nvPr/>
        </p:nvPicPr>
        <p:blipFill>
          <a:blip r:embed="rId6" cstate="email"/>
          <a:srcRect r="-10869"/>
          <a:stretch>
            <a:fillRect/>
          </a:stretch>
        </p:blipFill>
        <p:spPr bwMode="auto">
          <a:xfrm>
            <a:off x="2699792" y="5373216"/>
            <a:ext cx="1224136" cy="1008112"/>
          </a:xfrm>
          <a:prstGeom prst="rect">
            <a:avLst/>
          </a:prstGeom>
          <a:noFill/>
        </p:spPr>
      </p:pic>
      <p:pic>
        <p:nvPicPr>
          <p:cNvPr id="18440" name="Picture 8" descr="https://i.pinimg.com/originals/e5/3c/7d/e53c7dcb1a9d4a5f1f122cf76d0a274f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208341" y="4581128"/>
            <a:ext cx="3015637" cy="1872208"/>
          </a:xfrm>
          <a:prstGeom prst="rect">
            <a:avLst/>
          </a:prstGeom>
          <a:noFill/>
        </p:spPr>
      </p:pic>
      <p:pic>
        <p:nvPicPr>
          <p:cNvPr id="17" name="Picture 8" descr="https://i.pinimg.com/originals/e5/3c/7d/e53c7dcb1a9d4a5f1f122cf76d0a274f.png"/>
          <p:cNvPicPr>
            <a:picLocks noChangeAspect="1" noChangeArrowheads="1"/>
          </p:cNvPicPr>
          <p:nvPr/>
        </p:nvPicPr>
        <p:blipFill>
          <a:blip r:embed="rId8" cstate="email"/>
          <a:srcRect r="-9103"/>
          <a:stretch>
            <a:fillRect/>
          </a:stretch>
        </p:blipFill>
        <p:spPr bwMode="auto">
          <a:xfrm>
            <a:off x="6588224" y="2924944"/>
            <a:ext cx="864096" cy="432048"/>
          </a:xfrm>
          <a:prstGeom prst="rect">
            <a:avLst/>
          </a:prstGeom>
          <a:noFill/>
        </p:spPr>
      </p:pic>
      <p:pic>
        <p:nvPicPr>
          <p:cNvPr id="18442" name="Picture 10" descr="https://us.123rf.com/450wm/amplion/amplion1406/amplion140600013/29266144-vector-image-of-an-happy-cartoon-puppy.jpg?ver=6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71599" y="2420888"/>
            <a:ext cx="2443345" cy="1800200"/>
          </a:xfrm>
          <a:prstGeom prst="rect">
            <a:avLst/>
          </a:prstGeom>
          <a:noFill/>
        </p:spPr>
      </p:pic>
      <p:pic>
        <p:nvPicPr>
          <p:cNvPr id="19" name="Picture 10" descr="https://us.123rf.com/450wm/amplion/amplion1406/amplion140600013/29266144-vector-image-of-an-happy-cartoon-puppy.jpg?ver=6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68344" y="2276872"/>
            <a:ext cx="1475656" cy="648072"/>
          </a:xfrm>
          <a:prstGeom prst="rect">
            <a:avLst/>
          </a:prstGeom>
          <a:noFill/>
        </p:spPr>
      </p:pic>
      <p:pic>
        <p:nvPicPr>
          <p:cNvPr id="13" name="Picture 8" descr="https://downloadhdwallpapers.in/wp-content/uploads/2018/06/3d-Fox-Photos-1600x900.png"/>
          <p:cNvPicPr>
            <a:picLocks noChangeAspect="1" noChangeArrowheads="1"/>
          </p:cNvPicPr>
          <p:nvPr/>
        </p:nvPicPr>
        <p:blipFill>
          <a:blip r:embed="rId11" cstate="email"/>
          <a:srcRect b="-3235"/>
          <a:stretch>
            <a:fillRect/>
          </a:stretch>
        </p:blipFill>
        <p:spPr bwMode="auto">
          <a:xfrm>
            <a:off x="3707904" y="2636912"/>
            <a:ext cx="752084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0.36233 0.23102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1065 L -0.4724 0.189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3 -0.02616 L -0.74219 -0.068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8.88889E-6 L 0.51198 -0.26249 " pathEditMode="relative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clipart-library.com/data_images/365216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700807"/>
            <a:ext cx="9144001" cy="5157193"/>
          </a:xfrm>
          <a:prstGeom prst="rect">
            <a:avLst/>
          </a:prstGeom>
          <a:noFill/>
        </p:spPr>
      </p:pic>
      <p:pic>
        <p:nvPicPr>
          <p:cNvPr id="5" name="Picture 12" descr="https://img1.liveinternet.ru/images/attach/c/11/114/924/114924555_large____1s__2_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836712"/>
            <a:ext cx="3254306" cy="3240360"/>
          </a:xfrm>
          <a:prstGeom prst="rect">
            <a:avLst/>
          </a:prstGeom>
          <a:noFill/>
        </p:spPr>
      </p:pic>
      <p:pic>
        <p:nvPicPr>
          <p:cNvPr id="6" name="Picture 10" descr="https://avatars.mds.yandex.net/get-pdb/750997/d8622fc2-6623-4468-b27c-c5d17b1db625/s1200?webp=false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683568" y="4221088"/>
            <a:ext cx="2592288" cy="2456192"/>
          </a:xfrm>
          <a:prstGeom prst="rect">
            <a:avLst/>
          </a:prstGeom>
          <a:noFill/>
        </p:spPr>
      </p:pic>
      <p:pic>
        <p:nvPicPr>
          <p:cNvPr id="7" name="Picture 14" descr="http://loveferrari.l.o.pic.centerblog.net/o/01c6f552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4427983" y="3428190"/>
            <a:ext cx="4716015" cy="3169162"/>
          </a:xfrm>
          <a:prstGeom prst="rect">
            <a:avLst/>
          </a:prstGeom>
          <a:noFill/>
        </p:spPr>
      </p:pic>
      <p:pic>
        <p:nvPicPr>
          <p:cNvPr id="8" name="Picture 2" descr="https://ya-webdesign.com/images/cat-png-transparent-8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6012159" y="1196752"/>
            <a:ext cx="2108775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ошад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239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«Домашние животные»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yulay</dc:creator>
  <cp:lastModifiedBy>дс40</cp:lastModifiedBy>
  <cp:revision>53</cp:revision>
  <dcterms:created xsi:type="dcterms:W3CDTF">2019-04-07T10:20:27Z</dcterms:created>
  <dcterms:modified xsi:type="dcterms:W3CDTF">2024-03-28T07:09:18Z</dcterms:modified>
</cp:coreProperties>
</file>