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39752" y="1844824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«Дикие и домашние животные»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755576" y="340839"/>
            <a:ext cx="2304256" cy="2251889"/>
          </a:xfrm>
          <a:prstGeom prst="rect">
            <a:avLst/>
          </a:prstGeom>
          <a:noFill/>
        </p:spPr>
      </p:pic>
      <p:sp>
        <p:nvSpPr>
          <p:cNvPr id="2" name="белка 8"/>
          <p:cNvSpPr/>
          <p:nvPr/>
        </p:nvSpPr>
        <p:spPr>
          <a:xfrm>
            <a:off x="395536" y="332656"/>
            <a:ext cx="3168352" cy="2592288"/>
          </a:xfrm>
          <a:prstGeom prst="roundRect">
            <a:avLst>
              <a:gd name="adj" fmla="val 201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i="1" dirty="0"/>
          </a:p>
          <a:p>
            <a:endParaRPr lang="ru-RU" i="1" dirty="0"/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Мордочка усатая,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Шубка полосатая,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умывается,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 водой не знается</a:t>
            </a:r>
            <a:r>
              <a:rPr lang="ru-RU" dirty="0">
                <a:solidFill>
                  <a:schemeClr val="tx1"/>
                </a:solidFill>
              </a:rPr>
              <a:t>.</a:t>
            </a: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pic>
        <p:nvPicPr>
          <p:cNvPr id="8" name="Picture 14" descr="http://www.pngall.com/wp-content/uploads/2016/03/Rabbit-PNG-Clipart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92080" y="620688"/>
            <a:ext cx="2304256" cy="1842944"/>
          </a:xfrm>
          <a:prstGeom prst="rect">
            <a:avLst/>
          </a:prstGeom>
          <a:noFill/>
        </p:spPr>
      </p:pic>
      <p:sp>
        <p:nvSpPr>
          <p:cNvPr id="7" name="белка 8"/>
          <p:cNvSpPr/>
          <p:nvPr/>
        </p:nvSpPr>
        <p:spPr>
          <a:xfrm>
            <a:off x="5508104" y="332656"/>
            <a:ext cx="2952328" cy="2808312"/>
          </a:xfrm>
          <a:prstGeom prst="roundRect">
            <a:avLst>
              <a:gd name="adj" fmla="val 201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Длинное ухо, Комочек пуха, Прыгает ловко, Любит морковку. </a:t>
            </a:r>
          </a:p>
        </p:txBody>
      </p:sp>
      <p:pic>
        <p:nvPicPr>
          <p:cNvPr id="11" name="Picture 8" descr="https://im0-tub-ru.yandex.net/i?id=6cd65ad83ae5b43f72ce3b93d17b1dab-l&amp;n=1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005064"/>
            <a:ext cx="3344793" cy="2300104"/>
          </a:xfrm>
          <a:prstGeom prst="rect">
            <a:avLst/>
          </a:prstGeom>
          <a:noFill/>
        </p:spPr>
      </p:pic>
      <p:sp>
        <p:nvSpPr>
          <p:cNvPr id="9" name="белка 8"/>
          <p:cNvSpPr/>
          <p:nvPr/>
        </p:nvSpPr>
        <p:spPr>
          <a:xfrm>
            <a:off x="1187624" y="3933056"/>
            <a:ext cx="3312368" cy="2376264"/>
          </a:xfrm>
          <a:prstGeom prst="roundRect">
            <a:avLst>
              <a:gd name="adj" fmla="val 201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Косолапый и большой,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Спит в берлоге он зимой.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Любит шишки, любит мёд,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Ну-ка, кто же назовёт?</a:t>
            </a:r>
          </a:p>
        </p:txBody>
      </p:sp>
      <p:pic>
        <p:nvPicPr>
          <p:cNvPr id="13" name="Picture 8" descr="http://vasiliskvet.com/wp-content/uploads/2018/12/krs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H="1">
            <a:off x="6300192" y="4365104"/>
            <a:ext cx="2571714" cy="2088232"/>
          </a:xfrm>
          <a:prstGeom prst="rect">
            <a:avLst/>
          </a:prstGeom>
          <a:noFill/>
        </p:spPr>
      </p:pic>
      <p:sp>
        <p:nvSpPr>
          <p:cNvPr id="5" name="белка 8"/>
          <p:cNvSpPr/>
          <p:nvPr/>
        </p:nvSpPr>
        <p:spPr>
          <a:xfrm>
            <a:off x="6206824" y="4005064"/>
            <a:ext cx="2937176" cy="2346051"/>
          </a:xfrm>
          <a:prstGeom prst="roundRect">
            <a:avLst>
              <a:gd name="adj" fmla="val 2013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Живёт она у нас в хлеву, Жуёт и сено, и траву, И молоко попить даёт. Так кто её мне назовёт?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в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69 C 0.00451 -0.00763 2.5E-6 0.00046 0.00538 -0.01295 C 0.01215 -0.03006 0.02257 -0.05296 0.03177 -0.06013 C 0.03316 -0.07377 0.0309 -0.06267 0.03715 -0.06915 C 0.03871 -0.07054 0.04097 -0.08025 0.04201 -0.08187 C 0.04253 -0.08326 0.0434 -0.08302 0.04427 -0.08372 C 0.05312 -0.09413 0.03941 -0.07979 0.04878 -0.09251 C 0.05052 -0.09505 0.05243 -0.09598 0.05434 -0.09806 C 0.05764 -0.10222 0.0592 -0.10985 0.06302 -0.11263 C 0.06354 -0.11448 0.06423 -0.11656 0.06528 -0.11795 C 0.06632 -0.1198 0.06805 -0.1198 0.06909 -0.12165 C 0.07465 -0.13275 0.06475 -0.12326 0.07222 -0.12905 C 0.07291 -0.1309 0.07378 -0.13252 0.07465 -0.1346 C 0.07517 -0.13622 0.07517 -0.13968 0.07604 -0.13968 C 0.07708 -0.13968 0.07778 -0.13645 0.0783 -0.1346 C 0.0809 -0.12604 0.08194 -0.11795 0.08385 -0.10893 C 0.08646 -0.09644 0.0901 -0.08511 0.09323 -0.07285 C 0.0967 -0.05944 0.09878 -0.04417 0.10243 -0.03168 C 0.10486 -0.01087 0.11059 0.00902 0.1158 0.02683 C 0.11753 0.04024 0.12031 0.05851 0.12604 0.06522 " pathEditMode="relative" rAng="0" ptsTypes="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1 0.04093 C -0.1052 0.02659 -0.12534 0.03677 -0.16996 0.03677 " pathEditMode="relative" rAng="0" ptsTypes="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3815E-6 L -0.10226 -8.3815E-6 " pathEditMode="relative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кош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8" name="Picture 2" descr="https://static-eu.insales.ru/files/1/7228/3677244/original/%D1%81%D0%BC%D0%B0%D0%B9%D0%BB%D0%B8%D0%BA_%D0%BF%D0%BE%D1%85%D0%B2%D0%B0%D0%BB%D0%B8%D1%82%D1%8C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2132856"/>
            <a:ext cx="4320480" cy="43204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27784" y="836712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формировать умение детей соотносить изображение животных с его местом обитания, правильно называя животное, классифицировать, развивать слуховое восприятие, воображение при узнавании животного, обогащать словарь детей.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Активизация словаря детей по теме; 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детей отвечать на вопросы предложениями;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детей подбирать слова-признаки;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детей образовывать существительные множественного числа именительного и родительного падежей;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Учить детей образовывать притяжательные прилагательные и использовать в речи сложные предлоги.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интерактивной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916832"/>
            <a:ext cx="5472608" cy="38995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«Угадай, кто где живет?»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«Один – много?»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«Чьи детки?»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«Кто  лишнее?»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«Кто что ест»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«Отгадай загадку»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260648"/>
            <a:ext cx="6192688" cy="6120680"/>
          </a:xfrm>
        </p:spPr>
        <p:txBody>
          <a:bodyPr>
            <a:normAutofit fontScale="850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Аннотация к интерактивной игре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Домашние  и дикие животные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Интерактивная</a:t>
            </a:r>
            <a:r>
              <a:rPr lang="ru-RU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направлена на решение задач по развитию речи детей раннего возраста (1,6-3 лет).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процессе интерактивной игры решаются цели и задачи, направленные на расширение представлений детей о домашних и диких животных, на развитие умения детей отвечать на вопросы, 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произносить звукоподражания, на воспитание любви к домашним животным и желание проявлять о них заботу.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может быть использован воспитателями групп раннего возраста для организации интерактивных игр по развитию речи.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Рисунок 7" descr="C:\Users\yulay\Desktop\творческая группа\2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88640"/>
            <a:ext cx="4176464" cy="33123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Рисунок 8" descr="C:\Users\yulay\Desktop\творческая группа\2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88640"/>
            <a:ext cx="4176464" cy="331236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8" name="Picture 8" descr="https://im0-tub-ru.yandex.net/i?id=6cd65ad83ae5b43f72ce3b93d17b1dab-l&amp;n=1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717032"/>
            <a:ext cx="2088232" cy="1436008"/>
          </a:xfrm>
          <a:prstGeom prst="rect">
            <a:avLst/>
          </a:prstGeom>
          <a:noFill/>
        </p:spPr>
      </p:pic>
      <p:pic>
        <p:nvPicPr>
          <p:cNvPr id="15370" name="Picture 10" descr="http://www.clipartsuggest.com/images/613/ecureuils-squirrels-eichh-rnchen-ardilla-clipart-Wulae6-clipart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251520" y="3933056"/>
            <a:ext cx="1080120" cy="872157"/>
          </a:xfrm>
          <a:prstGeom prst="rect">
            <a:avLst/>
          </a:prstGeom>
          <a:noFill/>
        </p:spPr>
      </p:pic>
      <p:pic>
        <p:nvPicPr>
          <p:cNvPr id="15372" name="Picture 12" descr="http://www.playcast.ru/uploads/2017/10/16/23668871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16216" y="5098143"/>
            <a:ext cx="1907704" cy="1759857"/>
          </a:xfrm>
          <a:prstGeom prst="rect">
            <a:avLst/>
          </a:prstGeom>
          <a:noFill/>
        </p:spPr>
      </p:pic>
      <p:pic>
        <p:nvPicPr>
          <p:cNvPr id="15374" name="Picture 14" descr="http://www.pngall.com/wp-content/uploads/2016/03/Rabbit-PNG-Clipart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627784" y="5301208"/>
            <a:ext cx="1512168" cy="1209432"/>
          </a:xfrm>
          <a:prstGeom prst="rect">
            <a:avLst/>
          </a:prstGeom>
          <a:noFill/>
        </p:spPr>
      </p:pic>
      <p:pic>
        <p:nvPicPr>
          <p:cNvPr id="17" name="ёж" descr="http://s4.pic4you.ru/y2014/10-07/12216/4635144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3966" y="4725144"/>
            <a:ext cx="1190034" cy="968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67544" y="5229200"/>
            <a:ext cx="1446358" cy="1440160"/>
          </a:xfrm>
          <a:prstGeom prst="rect">
            <a:avLst/>
          </a:prstGeom>
          <a:noFill/>
        </p:spPr>
      </p:pic>
      <p:pic>
        <p:nvPicPr>
          <p:cNvPr id="19" name="Picture 2" descr="https://ya-webdesign.com/images/cat-png-transparent-8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flipH="1">
            <a:off x="2123728" y="3861049"/>
            <a:ext cx="1031556" cy="1008112"/>
          </a:xfrm>
          <a:prstGeom prst="rect">
            <a:avLst/>
          </a:prstGeom>
          <a:noFill/>
        </p:spPr>
      </p:pic>
      <p:pic>
        <p:nvPicPr>
          <p:cNvPr id="20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 flipH="1">
            <a:off x="4538568" y="5445224"/>
            <a:ext cx="1714476" cy="1152128"/>
          </a:xfrm>
          <a:prstGeom prst="rect">
            <a:avLst/>
          </a:prstGeom>
          <a:noFill/>
        </p:spPr>
      </p:pic>
      <p:pic>
        <p:nvPicPr>
          <p:cNvPr id="21" name="Picture 10" descr="https://avatars.mds.yandex.net/get-pdb/750997/d8622fc2-6623-4468-b27c-c5d17b1db625/s1200?webp=fals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 flipH="1">
            <a:off x="3779912" y="4005064"/>
            <a:ext cx="1356182" cy="1284982"/>
          </a:xfrm>
          <a:prstGeom prst="rect">
            <a:avLst/>
          </a:prstGeom>
          <a:noFill/>
        </p:spPr>
      </p:pic>
      <p:sp>
        <p:nvSpPr>
          <p:cNvPr id="12290" name="AutoShape 2" descr="https://photoshop-kopona.com/uploads/posts/2018-09/1538329010_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https://photoshop-kopona.com/uploads/posts/2018-09/1538329010_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09898E-6 L -0.60625 -0.28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3469E-6 L 0.29931 -0.3358 " pathEditMode="relative" ptsTypes="AA">
                                      <p:cBhvr>
                                        <p:cTn id="11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3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022E-6 L -0.08663 -0.430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0" y="-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68085E-6 L -0.63004 -0.650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4089E-6 L -0.58455 -0.531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00" y="-2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5809E-6 L 0.70833 -0.650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00" y="-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09991E-6 L 0.44097 -0.26226 " pathEditMode="relative" ptsTypes="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947E-6 L 0.0158 -0.51411 " pathEditMode="relative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7.03053E-6 L 0.35433 -0.49306 " pathEditMode="relative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s://img0.liveinternet.ru/images/attach/c/6/92/711/92711356_large_Y9.jpg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1921396" y="174948"/>
            <a:ext cx="184482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0.liveinternet.ru/images/attach/c/6/92/711/92711362_large_Y15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067944" y="2348880"/>
            <a:ext cx="18002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796136" y="4581128"/>
            <a:ext cx="2571714" cy="1728192"/>
          </a:xfrm>
          <a:prstGeom prst="rect">
            <a:avLst/>
          </a:prstGeom>
          <a:noFill/>
        </p:spPr>
      </p:pic>
      <p:pic>
        <p:nvPicPr>
          <p:cNvPr id="4098" name="Picture 2" descr="https://im0-tub-ru.yandex.net/i?id=24d4e5ed63ff3edd1f5d095fbab77988-srl&amp;n=1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664" y="4941168"/>
            <a:ext cx="1800200" cy="1368152"/>
          </a:xfrm>
          <a:prstGeom prst="rect">
            <a:avLst/>
          </a:prstGeom>
          <a:noFill/>
        </p:spPr>
      </p:pic>
      <p:pic>
        <p:nvPicPr>
          <p:cNvPr id="13" name="Рисунок 12" descr="https://img0.liveinternet.ru/images/attach/c/6/92/711/92711360_large_Y13.jpg"/>
          <p:cNvPicPr/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7092280" y="332658"/>
            <a:ext cx="15121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8618" name="Picture 10" descr="ÐÐ°ÑÐ° ÐºÐ¾ÑÐ¾Ð»Ð°Ð¿ÑÑ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44369" y="4671702"/>
            <a:ext cx="3299631" cy="2186298"/>
          </a:xfrm>
          <a:prstGeom prst="rect">
            <a:avLst/>
          </a:prstGeom>
          <a:noFill/>
        </p:spPr>
      </p:pic>
      <p:pic>
        <p:nvPicPr>
          <p:cNvPr id="68620" name="Picture 12" descr="https://im0-tub-ru.yandex.net/i?id=40787e15947472a8573220b85a5dba57&amp;n=1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88640"/>
            <a:ext cx="1728192" cy="2090811"/>
          </a:xfrm>
          <a:prstGeom prst="rect">
            <a:avLst/>
          </a:prstGeom>
          <a:noFill/>
        </p:spPr>
      </p:pic>
      <p:pic>
        <p:nvPicPr>
          <p:cNvPr id="68624" name="Picture 16" descr="http://murki.su/wp-content/uploads/2015/09/cats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390" y="2348880"/>
            <a:ext cx="3803610" cy="2034626"/>
          </a:xfrm>
          <a:prstGeom prst="rect">
            <a:avLst/>
          </a:prstGeom>
          <a:noFill/>
        </p:spPr>
      </p:pic>
      <p:pic>
        <p:nvPicPr>
          <p:cNvPr id="68626" name="Picture 18" descr="https://img1.liveinternet.ru/images/attach/c/0/63/179/63179586_1282749456_18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5536" y="2276872"/>
            <a:ext cx="1763688" cy="2308648"/>
          </a:xfrm>
          <a:prstGeom prst="rect">
            <a:avLst/>
          </a:prstGeom>
          <a:noFill/>
        </p:spPr>
      </p:pic>
      <p:pic>
        <p:nvPicPr>
          <p:cNvPr id="68628" name="Picture 20" descr="https://im0-tub-ru.yandex.net/i?id=d3c643e1b9abb8ea8fcfa6b2ec844176&amp;n=1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H="1">
            <a:off x="179512" y="5125598"/>
            <a:ext cx="2593188" cy="1732402"/>
          </a:xfrm>
          <a:prstGeom prst="rect">
            <a:avLst/>
          </a:prstGeom>
          <a:noFill/>
        </p:spPr>
      </p:pic>
      <p:pic>
        <p:nvPicPr>
          <p:cNvPr id="68630" name="Picture 22" descr="https://im0-tub-ru.yandex.net/i?id=cb15278b1c2cf277927bf03fe6bf9668&amp;n=13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0"/>
            <a:ext cx="3635896" cy="2075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2.31214E-6 L -0.22848 0.67121 " pathEditMode="relative" ptsTypes="AA">
                                      <p:cBhvr>
                                        <p:cTn id="6" dur="2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3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42775E-6 L -0.30364 -0.64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-3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6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35838E-6 L -0.18107 6.35838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2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Рисунок 9" descr="https://img0.liveinternet.ru/images/attach/c/6/92/711/92711360_large_Y13.jpg"/>
          <p:cNvPicPr/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7380312" y="3501010"/>
            <a:ext cx="151216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img0.liveinternet.ru/images/attach/c/6/92/711/92711360_large_Y13.jpg"/>
          <p:cNvPicPr/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65214" y="5719565"/>
            <a:ext cx="1268759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g0.liveinternet.ru/images/attach/c/6/92/711/92711362_large_Y15.jpg"/>
          <p:cNvPicPr/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7141976" y="94320"/>
            <a:ext cx="1844825" cy="165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0.liveinternet.ru/images/attach/c/6/92/711/92711362_large_Y15.jpg"/>
          <p:cNvPicPr/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359532" y="1880828"/>
            <a:ext cx="144016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s://im0-tub-ru.yandex.net/i?id=9ef1c04a576b4874295b08b54b12e505&amp;n=1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92280" y="1772816"/>
            <a:ext cx="1765996" cy="1728192"/>
          </a:xfrm>
          <a:prstGeom prst="rect">
            <a:avLst/>
          </a:prstGeom>
          <a:noFill/>
        </p:spPr>
      </p:pic>
      <p:pic>
        <p:nvPicPr>
          <p:cNvPr id="2055" name="Picture 7" descr="http://www.playcast.ru/uploads/2017/06/13/22810731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23528" y="4149080"/>
            <a:ext cx="1293235" cy="1280302"/>
          </a:xfrm>
          <a:prstGeom prst="rect">
            <a:avLst/>
          </a:prstGeom>
          <a:noFill/>
        </p:spPr>
      </p:pic>
      <p:pic>
        <p:nvPicPr>
          <p:cNvPr id="3074" name="Picture 2" descr="https://im0-tub-ru.yandex.net/i?id=52bda9ac0be4d129997e11adbf177689-l&amp;n=1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2996952"/>
            <a:ext cx="2028394" cy="1440160"/>
          </a:xfrm>
          <a:prstGeom prst="rect">
            <a:avLst/>
          </a:prstGeom>
          <a:noFill/>
        </p:spPr>
      </p:pic>
      <p:pic>
        <p:nvPicPr>
          <p:cNvPr id="6146" name="Picture 2" descr="https://img-fotki.yandex.ru/get/15543/167562796.1aa/0_f9949_367839c1_XL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23528" y="332656"/>
            <a:ext cx="1800200" cy="1368152"/>
          </a:xfrm>
          <a:prstGeom prst="rect">
            <a:avLst/>
          </a:prstGeom>
          <a:noFill/>
        </p:spPr>
      </p:pic>
      <p:pic>
        <p:nvPicPr>
          <p:cNvPr id="6152" name="Picture 8" descr="http://vasiliskvet.com/wp-content/uploads/2018/12/krs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 flipH="1">
            <a:off x="7172091" y="5256810"/>
            <a:ext cx="1971909" cy="1601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0074E-6 L 0.62223 -0.218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-1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21965E-6 L 0.51579 -0.1468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3377E-6 L 0.63003 -0.187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6185E-6 L 0.43316 0.7341 " pathEditMode="relative" ptsTypes="AA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look.com.ua/pic/201404/1920x1200/look.com.ua-1000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12" descr="https://img1.liveinternet.ru/images/attach/c/11/114/924/114924555_large____1s__2_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565124"/>
            <a:ext cx="1944216" cy="1935884"/>
          </a:xfrm>
          <a:prstGeom prst="rect">
            <a:avLst/>
          </a:prstGeom>
          <a:noFill/>
        </p:spPr>
      </p:pic>
      <p:pic>
        <p:nvPicPr>
          <p:cNvPr id="5" name="ёж" descr="http://s4.pic4you.ru/y2014/10-07/12216/4635144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2506" y="1988840"/>
            <a:ext cx="1671494" cy="1360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im0-tub-ru.yandex.net/i?id=6cd65ad83ae5b43f72ce3b93d17b1dab-l&amp;n=13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442" y="1556792"/>
            <a:ext cx="2513123" cy="1728192"/>
          </a:xfrm>
          <a:prstGeom prst="rect">
            <a:avLst/>
          </a:prstGeom>
          <a:noFill/>
        </p:spPr>
      </p:pic>
      <p:pic>
        <p:nvPicPr>
          <p:cNvPr id="7" name="Picture 14" descr="http://loveferrari.l.o.pic.centerblog.net/o/01c6f552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4716016" y="1772816"/>
            <a:ext cx="2357405" cy="1584176"/>
          </a:xfrm>
          <a:prstGeom prst="rect">
            <a:avLst/>
          </a:prstGeom>
          <a:noFill/>
        </p:spPr>
      </p:pic>
      <p:pic>
        <p:nvPicPr>
          <p:cNvPr id="1026" name="Picture 2" descr="https://im0-tub-ru.yandex.net/i?id=fc9499df8e4a59e6e8a6fd556a46e532-l&amp;n=13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941168"/>
            <a:ext cx="1440160" cy="1612979"/>
          </a:xfrm>
          <a:prstGeom prst="rect">
            <a:avLst/>
          </a:prstGeom>
          <a:noFill/>
        </p:spPr>
      </p:pic>
      <p:pic>
        <p:nvPicPr>
          <p:cNvPr id="10" name="заяц 6" descr="http://free4ugraphics.co.uk/Grannys/Flowers/Tall%20Grass-3%20(Large)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63448"/>
            <a:ext cx="1800200" cy="1272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c08b658e30ece1ef2f906450e371c8e9&amp;n=13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5229200"/>
            <a:ext cx="1224136" cy="1355445"/>
          </a:xfrm>
          <a:prstGeom prst="rect">
            <a:avLst/>
          </a:prstGeom>
          <a:noFill/>
        </p:spPr>
      </p:pic>
      <p:pic>
        <p:nvPicPr>
          <p:cNvPr id="12" name="Picture 28" descr="http://cdn.shopify.com/s/files/1/0275/2899/products/oat_carrier_oil.jpg"/>
          <p:cNvPicPr>
            <a:picLocks noChangeAspect="1" noChangeArrowheads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057800"/>
            <a:ext cx="2232248" cy="1800200"/>
          </a:xfrm>
          <a:prstGeom prst="rect">
            <a:avLst/>
          </a:prstGeom>
          <a:noFill/>
        </p:spPr>
      </p:pic>
      <p:pic>
        <p:nvPicPr>
          <p:cNvPr id="1030" name="Picture 6" descr="http://pngimg.com/uploads/chocolate_cake/chocolate_cake_PNG46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491880" y="5373216"/>
            <a:ext cx="1656184" cy="1251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5.48566E-6 L -0.71666 -0.39871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5.22664E-6 L 0.22065 -0.41976 " pathEditMode="relative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20907E-6 L 0.59462 -0.402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0" y="-2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66327E-6 L -0.06302 -0.4512 " pathEditMode="relative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</TotalTime>
  <Words>177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Слайд 1</vt:lpstr>
      <vt:lpstr>Слайд 2</vt:lpstr>
      <vt:lpstr>Правила интерактивной игры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ё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yulay</dc:creator>
  <cp:lastModifiedBy>дс40</cp:lastModifiedBy>
  <cp:revision>42</cp:revision>
  <dcterms:created xsi:type="dcterms:W3CDTF">2019-04-16T07:25:52Z</dcterms:created>
  <dcterms:modified xsi:type="dcterms:W3CDTF">2024-03-28T07:08:53Z</dcterms:modified>
</cp:coreProperties>
</file>